
<file path=[Content_Types].xml><?xml version="1.0" encoding="utf-8"?>
<Types xmlns="http://schemas.openxmlformats.org/package/2006/content-types">
  <Default Extension="jpeg" ContentType="image/jpeg"/>
  <Default Extension="JPG" ContentType="image/.jpg"/>
  <Default Extension="png" ContentType="image/png"/>
  <Default Extension="mov" ContentType="video/quicktime"/>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2" r:id="rId3"/>
  </p:sldMasterIdLst>
  <p:notesMasterIdLst>
    <p:notesMasterId r:id="rId7"/>
  </p:notesMasterIdLst>
  <p:handoutMasterIdLst>
    <p:handoutMasterId r:id="rId15"/>
  </p:handoutMasterIdLst>
  <p:sldIdLst>
    <p:sldId id="2043" r:id="rId4"/>
    <p:sldId id="2044" r:id="rId5"/>
    <p:sldId id="2045" r:id="rId6"/>
    <p:sldId id="2046" r:id="rId8"/>
    <p:sldId id="2047" r:id="rId9"/>
    <p:sldId id="2048" r:id="rId10"/>
    <p:sldId id="2049" r:id="rId11"/>
    <p:sldId id="2050" r:id="rId12"/>
    <p:sldId id="2051" r:id="rId13"/>
    <p:sldId id="2052" r:id="rId14"/>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2" pos="3840" userDrawn="1">
          <p15:clr>
            <a:srgbClr val="A4A3A4"/>
          </p15:clr>
        </p15:guide>
        <p15:guide id="3" pos="247" userDrawn="1">
          <p15:clr>
            <a:srgbClr val="A4A3A4"/>
          </p15:clr>
        </p15:guide>
        <p15:guide id="4" orient="horz" pos="216" userDrawn="1">
          <p15:clr>
            <a:srgbClr val="A4A3A4"/>
          </p15:clr>
        </p15:guide>
        <p15:guide id="5" orient="horz" pos="4040" userDrawn="1">
          <p15:clr>
            <a:srgbClr val="A4A3A4"/>
          </p15:clr>
        </p15:guide>
        <p15:guide id="6" pos="749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9AF5"/>
    <a:srgbClr val="7FABF5"/>
    <a:srgbClr val="FEA3BF"/>
    <a:srgbClr val="F7ECEC"/>
    <a:srgbClr val="D9EEFF"/>
    <a:srgbClr val="6C61E1"/>
    <a:srgbClr val="F4EFF9"/>
    <a:srgbClr val="44546A"/>
    <a:srgbClr val="71BFFF"/>
    <a:srgbClr val="C175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38" autoAdjust="0"/>
    <p:restoredTop sz="88687" autoAdjust="0"/>
  </p:normalViewPr>
  <p:slideViewPr>
    <p:cSldViewPr snapToGrid="0" showGuides="1">
      <p:cViewPr>
        <p:scale>
          <a:sx n="88" d="100"/>
          <a:sy n="88" d="100"/>
        </p:scale>
        <p:origin x="256" y="352"/>
      </p:cViewPr>
      <p:guideLst>
        <p:guide orient="horz" pos="2205"/>
        <p:guide pos="3840"/>
        <p:guide pos="247"/>
        <p:guide orient="horz" pos="216"/>
        <p:guide orient="horz" pos="4040"/>
        <p:guide pos="7491"/>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notesMaster" Target="notesMasters/notesMaster1.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9" Type="http://schemas.openxmlformats.org/officeDocument/2006/relationships/tags" Target="tags/tag233.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51349A-4D6D-4600-A02B-6F10EAE2379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C71F86-A235-4CD1-B481-2BE6526A785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BC71F86-A235-4CD1-B481-2BE6526A785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8342C6-FAA0-4EAC-A28E-646959E2DF7A}"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8342C6-FAA0-4EAC-A28E-646959E2DF7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BC71F86-A235-4CD1-B481-2BE6526A785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BC71F86-A235-4CD1-B481-2BE6526A785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BC71F86-A235-4CD1-B481-2BE6526A785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https://www.pptstore.net/my/index.do</a:t>
            </a:r>
            <a:endParaRPr lang="zh-CN" altLang="en-US" dirty="0"/>
          </a:p>
        </p:txBody>
      </p:sp>
      <p:sp>
        <p:nvSpPr>
          <p:cNvPr id="4" name="灯片编号占位符 3"/>
          <p:cNvSpPr>
            <a:spLocks noGrp="1"/>
          </p:cNvSpPr>
          <p:nvPr>
            <p:ph type="sldNum" sz="quarter" idx="10"/>
          </p:nvPr>
        </p:nvSpPr>
        <p:spPr/>
        <p:txBody>
          <a:bodyPr/>
          <a:lstStyle/>
          <a:p>
            <a:fld id="{916204EA-9097-443E-B0A2-3B4B1D8F6349}"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97F601-103B-43B6-8E60-20DDF3395EE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941165B-E67B-44B8-B60F-74A4A6F988D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97F601-103B-43B6-8E60-20DDF3395EE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941165B-E67B-44B8-B60F-74A4A6F988D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97F601-103B-43B6-8E60-20DDF3395EEA}"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41165B-E67B-44B8-B60F-74A4A6F988D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97F601-103B-43B6-8E60-20DDF3395EEA}"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41165B-E67B-44B8-B60F-74A4A6F988D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4.xml"/><Relationship Id="rId6" Type="http://schemas.openxmlformats.org/officeDocument/2006/relationships/tags" Target="../tags/tag1.xml"/><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4.xml"/><Relationship Id="rId6" Type="http://schemas.openxmlformats.org/officeDocument/2006/relationships/tags" Target="../tags/tag232.xml"/><Relationship Id="rId5" Type="http://schemas.openxmlformats.org/officeDocument/2006/relationships/image" Target="../media/image32.png"/><Relationship Id="rId4" Type="http://schemas.openxmlformats.org/officeDocument/2006/relationships/tags" Target="../tags/tag231.xml"/><Relationship Id="rId3" Type="http://schemas.openxmlformats.org/officeDocument/2006/relationships/tags" Target="../tags/tag230.xml"/><Relationship Id="rId2" Type="http://schemas.openxmlformats.org/officeDocument/2006/relationships/tags" Target="../tags/tag229.xml"/><Relationship Id="rId1" Type="http://schemas.openxmlformats.org/officeDocument/2006/relationships/tags" Target="../tags/tag228.xml"/></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4" Type="http://schemas.openxmlformats.org/officeDocument/2006/relationships/slideLayout" Target="../slideLayouts/slideLayout6.xml"/><Relationship Id="rId63" Type="http://schemas.openxmlformats.org/officeDocument/2006/relationships/tags" Target="../tags/tag64.xml"/><Relationship Id="rId62" Type="http://schemas.openxmlformats.org/officeDocument/2006/relationships/tags" Target="../tags/tag63.xml"/><Relationship Id="rId61" Type="http://schemas.openxmlformats.org/officeDocument/2006/relationships/tags" Target="../tags/tag62.xml"/><Relationship Id="rId60" Type="http://schemas.openxmlformats.org/officeDocument/2006/relationships/tags" Target="../tags/tag61.xml"/><Relationship Id="rId6" Type="http://schemas.openxmlformats.org/officeDocument/2006/relationships/tags" Target="../tags/tag7.xml"/><Relationship Id="rId59" Type="http://schemas.openxmlformats.org/officeDocument/2006/relationships/tags" Target="../tags/tag60.xml"/><Relationship Id="rId58" Type="http://schemas.openxmlformats.org/officeDocument/2006/relationships/tags" Target="../tags/tag59.xml"/><Relationship Id="rId57" Type="http://schemas.openxmlformats.org/officeDocument/2006/relationships/tags" Target="../tags/tag58.xml"/><Relationship Id="rId56" Type="http://schemas.openxmlformats.org/officeDocument/2006/relationships/tags" Target="../tags/tag57.xml"/><Relationship Id="rId55" Type="http://schemas.openxmlformats.org/officeDocument/2006/relationships/tags" Target="../tags/tag56.xml"/><Relationship Id="rId54" Type="http://schemas.openxmlformats.org/officeDocument/2006/relationships/tags" Target="../tags/tag55.xml"/><Relationship Id="rId53" Type="http://schemas.openxmlformats.org/officeDocument/2006/relationships/tags" Target="../tags/tag54.xml"/><Relationship Id="rId52" Type="http://schemas.openxmlformats.org/officeDocument/2006/relationships/tags" Target="../tags/tag53.xml"/><Relationship Id="rId51" Type="http://schemas.openxmlformats.org/officeDocument/2006/relationships/tags" Target="../tags/tag52.xml"/><Relationship Id="rId50" Type="http://schemas.openxmlformats.org/officeDocument/2006/relationships/tags" Target="../tags/tag51.xml"/><Relationship Id="rId5" Type="http://schemas.openxmlformats.org/officeDocument/2006/relationships/tags" Target="../tags/tag6.xml"/><Relationship Id="rId49" Type="http://schemas.openxmlformats.org/officeDocument/2006/relationships/tags" Target="../tags/tag50.xml"/><Relationship Id="rId48" Type="http://schemas.openxmlformats.org/officeDocument/2006/relationships/tags" Target="../tags/tag49.xml"/><Relationship Id="rId47" Type="http://schemas.openxmlformats.org/officeDocument/2006/relationships/tags" Target="../tags/tag48.xml"/><Relationship Id="rId46" Type="http://schemas.openxmlformats.org/officeDocument/2006/relationships/tags" Target="../tags/tag47.xml"/><Relationship Id="rId45" Type="http://schemas.openxmlformats.org/officeDocument/2006/relationships/tags" Target="../tags/tag46.xml"/><Relationship Id="rId44" Type="http://schemas.openxmlformats.org/officeDocument/2006/relationships/tags" Target="../tags/tag45.xml"/><Relationship Id="rId43" Type="http://schemas.openxmlformats.org/officeDocument/2006/relationships/tags" Target="../tags/tag44.xml"/><Relationship Id="rId42" Type="http://schemas.openxmlformats.org/officeDocument/2006/relationships/tags" Target="../tags/tag43.xml"/><Relationship Id="rId41" Type="http://schemas.openxmlformats.org/officeDocument/2006/relationships/tags" Target="../tags/tag42.xml"/><Relationship Id="rId40" Type="http://schemas.openxmlformats.org/officeDocument/2006/relationships/tags" Target="../tags/tag41.xml"/><Relationship Id="rId4" Type="http://schemas.openxmlformats.org/officeDocument/2006/relationships/tags" Target="../tags/tag5.xml"/><Relationship Id="rId39" Type="http://schemas.openxmlformats.org/officeDocument/2006/relationships/tags" Target="../tags/tag40.xml"/><Relationship Id="rId38" Type="http://schemas.openxmlformats.org/officeDocument/2006/relationships/tags" Target="../tags/tag39.xml"/><Relationship Id="rId37" Type="http://schemas.openxmlformats.org/officeDocument/2006/relationships/tags" Target="../tags/tag38.xml"/><Relationship Id="rId36" Type="http://schemas.openxmlformats.org/officeDocument/2006/relationships/tags" Target="../tags/tag37.xml"/><Relationship Id="rId35" Type="http://schemas.openxmlformats.org/officeDocument/2006/relationships/tags" Target="../tags/tag36.xml"/><Relationship Id="rId34" Type="http://schemas.openxmlformats.org/officeDocument/2006/relationships/tags" Target="../tags/tag35.xml"/><Relationship Id="rId33" Type="http://schemas.openxmlformats.org/officeDocument/2006/relationships/tags" Target="../tags/tag34.xml"/><Relationship Id="rId32" Type="http://schemas.openxmlformats.org/officeDocument/2006/relationships/tags" Target="../tags/tag33.xml"/><Relationship Id="rId31" Type="http://schemas.openxmlformats.org/officeDocument/2006/relationships/tags" Target="../tags/tag32.xml"/><Relationship Id="rId30" Type="http://schemas.openxmlformats.org/officeDocument/2006/relationships/tags" Target="../tags/tag31.xml"/><Relationship Id="rId3" Type="http://schemas.openxmlformats.org/officeDocument/2006/relationships/tags" Target="../tags/tag4.xml"/><Relationship Id="rId29" Type="http://schemas.openxmlformats.org/officeDocument/2006/relationships/tags" Target="../tags/tag30.xml"/><Relationship Id="rId28" Type="http://schemas.openxmlformats.org/officeDocument/2006/relationships/tags" Target="../tags/tag29.xml"/><Relationship Id="rId27" Type="http://schemas.openxmlformats.org/officeDocument/2006/relationships/tags" Target="../tags/tag28.xml"/><Relationship Id="rId26" Type="http://schemas.openxmlformats.org/officeDocument/2006/relationships/tags" Target="../tags/tag27.xml"/><Relationship Id="rId25" Type="http://schemas.openxmlformats.org/officeDocument/2006/relationships/tags" Target="../tags/tag26.xml"/><Relationship Id="rId24" Type="http://schemas.openxmlformats.org/officeDocument/2006/relationships/tags" Target="../tags/tag25.xml"/><Relationship Id="rId23" Type="http://schemas.openxmlformats.org/officeDocument/2006/relationships/tags" Target="../tags/tag24.xml"/><Relationship Id="rId22" Type="http://schemas.openxmlformats.org/officeDocument/2006/relationships/tags" Target="../tags/tag23.xml"/><Relationship Id="rId21" Type="http://schemas.openxmlformats.org/officeDocument/2006/relationships/tags" Target="../tags/tag22.xml"/><Relationship Id="rId20" Type="http://schemas.openxmlformats.org/officeDocument/2006/relationships/tags" Target="../tags/tag21.xml"/><Relationship Id="rId2" Type="http://schemas.openxmlformats.org/officeDocument/2006/relationships/tags" Target="../tags/tag3.xml"/><Relationship Id="rId19" Type="http://schemas.openxmlformats.org/officeDocument/2006/relationships/tags" Target="../tags/tag20.xml"/><Relationship Id="rId18" Type="http://schemas.openxmlformats.org/officeDocument/2006/relationships/tags" Target="../tags/tag19.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9" Type="http://schemas.openxmlformats.org/officeDocument/2006/relationships/tags" Target="../tags/tag73.xml"/><Relationship Id="rId8" Type="http://schemas.openxmlformats.org/officeDocument/2006/relationships/tags" Target="../tags/tag72.xml"/><Relationship Id="rId7" Type="http://schemas.openxmlformats.org/officeDocument/2006/relationships/tags" Target="../tags/tag71.xml"/><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 Id="rId38" Type="http://schemas.openxmlformats.org/officeDocument/2006/relationships/notesSlide" Target="../notesSlides/notesSlide1.xml"/><Relationship Id="rId37" Type="http://schemas.openxmlformats.org/officeDocument/2006/relationships/slideLayout" Target="../slideLayouts/slideLayout4.xml"/><Relationship Id="rId36" Type="http://schemas.openxmlformats.org/officeDocument/2006/relationships/image" Target="../media/image8.png"/><Relationship Id="rId35" Type="http://schemas.openxmlformats.org/officeDocument/2006/relationships/image" Target="../media/image7.png"/><Relationship Id="rId34" Type="http://schemas.openxmlformats.org/officeDocument/2006/relationships/image" Target="../media/image6.png"/><Relationship Id="rId33" Type="http://schemas.openxmlformats.org/officeDocument/2006/relationships/tags" Target="../tags/tag97.xml"/><Relationship Id="rId32" Type="http://schemas.openxmlformats.org/officeDocument/2006/relationships/tags" Target="../tags/tag96.xml"/><Relationship Id="rId31" Type="http://schemas.openxmlformats.org/officeDocument/2006/relationships/tags" Target="../tags/tag95.xml"/><Relationship Id="rId30" Type="http://schemas.openxmlformats.org/officeDocument/2006/relationships/tags" Target="../tags/tag94.xml"/><Relationship Id="rId3" Type="http://schemas.openxmlformats.org/officeDocument/2006/relationships/tags" Target="../tags/tag67.xml"/><Relationship Id="rId29" Type="http://schemas.openxmlformats.org/officeDocument/2006/relationships/tags" Target="../tags/tag93.xml"/><Relationship Id="rId28" Type="http://schemas.openxmlformats.org/officeDocument/2006/relationships/tags" Target="../tags/tag92.xml"/><Relationship Id="rId27" Type="http://schemas.openxmlformats.org/officeDocument/2006/relationships/tags" Target="../tags/tag91.xml"/><Relationship Id="rId26" Type="http://schemas.openxmlformats.org/officeDocument/2006/relationships/tags" Target="../tags/tag90.xml"/><Relationship Id="rId25" Type="http://schemas.openxmlformats.org/officeDocument/2006/relationships/tags" Target="../tags/tag89.xml"/><Relationship Id="rId24" Type="http://schemas.openxmlformats.org/officeDocument/2006/relationships/tags" Target="../tags/tag88.xml"/><Relationship Id="rId23" Type="http://schemas.openxmlformats.org/officeDocument/2006/relationships/tags" Target="../tags/tag87.xml"/><Relationship Id="rId22" Type="http://schemas.openxmlformats.org/officeDocument/2006/relationships/tags" Target="../tags/tag86.xml"/><Relationship Id="rId21" Type="http://schemas.openxmlformats.org/officeDocument/2006/relationships/tags" Target="../tags/tag85.xml"/><Relationship Id="rId20" Type="http://schemas.openxmlformats.org/officeDocument/2006/relationships/tags" Target="../tags/tag84.xml"/><Relationship Id="rId2" Type="http://schemas.openxmlformats.org/officeDocument/2006/relationships/tags" Target="../tags/tag66.xml"/><Relationship Id="rId19" Type="http://schemas.openxmlformats.org/officeDocument/2006/relationships/tags" Target="../tags/tag83.xml"/><Relationship Id="rId18" Type="http://schemas.openxmlformats.org/officeDocument/2006/relationships/tags" Target="../tags/tag82.xml"/><Relationship Id="rId17" Type="http://schemas.openxmlformats.org/officeDocument/2006/relationships/tags" Target="../tags/tag81.xml"/><Relationship Id="rId16" Type="http://schemas.openxmlformats.org/officeDocument/2006/relationships/tags" Target="../tags/tag80.xml"/><Relationship Id="rId15" Type="http://schemas.openxmlformats.org/officeDocument/2006/relationships/tags" Target="../tags/tag79.xml"/><Relationship Id="rId14" Type="http://schemas.openxmlformats.org/officeDocument/2006/relationships/tags" Target="../tags/tag78.xml"/><Relationship Id="rId13" Type="http://schemas.openxmlformats.org/officeDocument/2006/relationships/tags" Target="../tags/tag77.xml"/><Relationship Id="rId12" Type="http://schemas.openxmlformats.org/officeDocument/2006/relationships/tags" Target="../tags/tag76.xml"/><Relationship Id="rId11" Type="http://schemas.openxmlformats.org/officeDocument/2006/relationships/tags" Target="../tags/tag75.xml"/><Relationship Id="rId10" Type="http://schemas.openxmlformats.org/officeDocument/2006/relationships/tags" Target="../tags/tag74.xml"/><Relationship Id="rId1" Type="http://schemas.openxmlformats.org/officeDocument/2006/relationships/tags" Target="../tags/tag65.xml"/></Relationships>
</file>

<file path=ppt/slides/_rels/slide4.xml.rels><?xml version="1.0" encoding="UTF-8" standalone="yes"?>
<Relationships xmlns="http://schemas.openxmlformats.org/package/2006/relationships"><Relationship Id="rId9" Type="http://schemas.openxmlformats.org/officeDocument/2006/relationships/tags" Target="../tags/tag106.xml"/><Relationship Id="rId8" Type="http://schemas.openxmlformats.org/officeDocument/2006/relationships/tags" Target="../tags/tag105.xml"/><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2" Type="http://schemas.openxmlformats.org/officeDocument/2006/relationships/notesSlide" Target="../notesSlides/notesSlide2.xml"/><Relationship Id="rId41" Type="http://schemas.openxmlformats.org/officeDocument/2006/relationships/slideLayout" Target="../slideLayouts/slideLayout6.xml"/><Relationship Id="rId40" Type="http://schemas.openxmlformats.org/officeDocument/2006/relationships/tags" Target="../tags/tag134.xml"/><Relationship Id="rId4" Type="http://schemas.openxmlformats.org/officeDocument/2006/relationships/tags" Target="../tags/tag101.xml"/><Relationship Id="rId39" Type="http://schemas.openxmlformats.org/officeDocument/2006/relationships/tags" Target="../tags/tag133.xml"/><Relationship Id="rId38" Type="http://schemas.openxmlformats.org/officeDocument/2006/relationships/tags" Target="../tags/tag132.xml"/><Relationship Id="rId37" Type="http://schemas.openxmlformats.org/officeDocument/2006/relationships/tags" Target="../tags/tag131.xml"/><Relationship Id="rId36" Type="http://schemas.openxmlformats.org/officeDocument/2006/relationships/tags" Target="../tags/tag130.xml"/><Relationship Id="rId35" Type="http://schemas.openxmlformats.org/officeDocument/2006/relationships/tags" Target="../tags/tag129.xml"/><Relationship Id="rId34" Type="http://schemas.openxmlformats.org/officeDocument/2006/relationships/tags" Target="../tags/tag128.xml"/><Relationship Id="rId33" Type="http://schemas.openxmlformats.org/officeDocument/2006/relationships/tags" Target="../tags/tag127.xml"/><Relationship Id="rId32" Type="http://schemas.openxmlformats.org/officeDocument/2006/relationships/tags" Target="../tags/tag126.xml"/><Relationship Id="rId31" Type="http://schemas.openxmlformats.org/officeDocument/2006/relationships/tags" Target="../tags/tag125.xml"/><Relationship Id="rId30" Type="http://schemas.openxmlformats.org/officeDocument/2006/relationships/tags" Target="../tags/tag124.xml"/><Relationship Id="rId3" Type="http://schemas.openxmlformats.org/officeDocument/2006/relationships/tags" Target="../tags/tag100.xml"/><Relationship Id="rId29" Type="http://schemas.openxmlformats.org/officeDocument/2006/relationships/tags" Target="../tags/tag123.xml"/><Relationship Id="rId28" Type="http://schemas.openxmlformats.org/officeDocument/2006/relationships/tags" Target="../tags/tag122.xml"/><Relationship Id="rId27" Type="http://schemas.openxmlformats.org/officeDocument/2006/relationships/tags" Target="../tags/tag121.xml"/><Relationship Id="rId26" Type="http://schemas.openxmlformats.org/officeDocument/2006/relationships/tags" Target="../tags/tag120.xml"/><Relationship Id="rId25" Type="http://schemas.openxmlformats.org/officeDocument/2006/relationships/tags" Target="../tags/tag119.xml"/><Relationship Id="rId24" Type="http://schemas.openxmlformats.org/officeDocument/2006/relationships/tags" Target="../tags/tag118.xml"/><Relationship Id="rId23" Type="http://schemas.openxmlformats.org/officeDocument/2006/relationships/tags" Target="../tags/tag117.xml"/><Relationship Id="rId22" Type="http://schemas.openxmlformats.org/officeDocument/2006/relationships/tags" Target="../tags/tag116.xml"/><Relationship Id="rId21" Type="http://schemas.openxmlformats.org/officeDocument/2006/relationships/tags" Target="../tags/tag115.xml"/><Relationship Id="rId20" Type="http://schemas.openxmlformats.org/officeDocument/2006/relationships/tags" Target="../tags/tag114.xml"/><Relationship Id="rId2" Type="http://schemas.openxmlformats.org/officeDocument/2006/relationships/tags" Target="../tags/tag99.xml"/><Relationship Id="rId19" Type="http://schemas.openxmlformats.org/officeDocument/2006/relationships/tags" Target="../tags/tag113.xml"/><Relationship Id="rId18" Type="http://schemas.openxmlformats.org/officeDocument/2006/relationships/image" Target="../media/image11.png"/><Relationship Id="rId17" Type="http://schemas.openxmlformats.org/officeDocument/2006/relationships/image" Target="../media/image10.png"/><Relationship Id="rId16" Type="http://schemas.openxmlformats.org/officeDocument/2006/relationships/image" Target="../media/image9.png"/><Relationship Id="rId15" Type="http://schemas.openxmlformats.org/officeDocument/2006/relationships/tags" Target="../tags/tag112.xml"/><Relationship Id="rId14" Type="http://schemas.openxmlformats.org/officeDocument/2006/relationships/tags" Target="../tags/tag111.xml"/><Relationship Id="rId13" Type="http://schemas.openxmlformats.org/officeDocument/2006/relationships/tags" Target="../tags/tag110.xml"/><Relationship Id="rId12" Type="http://schemas.openxmlformats.org/officeDocument/2006/relationships/tags" Target="../tags/tag109.xml"/><Relationship Id="rId11" Type="http://schemas.openxmlformats.org/officeDocument/2006/relationships/tags" Target="../tags/tag108.xml"/><Relationship Id="rId10" Type="http://schemas.openxmlformats.org/officeDocument/2006/relationships/tags" Target="../tags/tag107.xml"/><Relationship Id="rId1" Type="http://schemas.openxmlformats.org/officeDocument/2006/relationships/tags" Target="../tags/tag98.xml"/></Relationships>
</file>

<file path=ppt/slides/_rels/slide5.xml.rels><?xml version="1.0" encoding="UTF-8" standalone="yes"?>
<Relationships xmlns="http://schemas.openxmlformats.org/package/2006/relationships"><Relationship Id="rId9" Type="http://schemas.openxmlformats.org/officeDocument/2006/relationships/tags" Target="../tags/tag143.xml"/><Relationship Id="rId8" Type="http://schemas.openxmlformats.org/officeDocument/2006/relationships/tags" Target="../tags/tag142.xml"/><Relationship Id="rId7" Type="http://schemas.openxmlformats.org/officeDocument/2006/relationships/tags" Target="../tags/tag141.xml"/><Relationship Id="rId6" Type="http://schemas.openxmlformats.org/officeDocument/2006/relationships/tags" Target="../tags/tag140.xml"/><Relationship Id="rId5" Type="http://schemas.openxmlformats.org/officeDocument/2006/relationships/tags" Target="../tags/tag139.xml"/><Relationship Id="rId43" Type="http://schemas.openxmlformats.org/officeDocument/2006/relationships/notesSlide" Target="../notesSlides/notesSlide3.xml"/><Relationship Id="rId42" Type="http://schemas.openxmlformats.org/officeDocument/2006/relationships/slideLayout" Target="../slideLayouts/slideLayout6.xml"/><Relationship Id="rId41" Type="http://schemas.openxmlformats.org/officeDocument/2006/relationships/image" Target="../media/image10.png"/><Relationship Id="rId40" Type="http://schemas.openxmlformats.org/officeDocument/2006/relationships/tags" Target="../tags/tag173.xml"/><Relationship Id="rId4" Type="http://schemas.openxmlformats.org/officeDocument/2006/relationships/tags" Target="../tags/tag138.xml"/><Relationship Id="rId39" Type="http://schemas.openxmlformats.org/officeDocument/2006/relationships/image" Target="../media/image11.png"/><Relationship Id="rId38" Type="http://schemas.openxmlformats.org/officeDocument/2006/relationships/tags" Target="../tags/tag172.xml"/><Relationship Id="rId37" Type="http://schemas.openxmlformats.org/officeDocument/2006/relationships/tags" Target="../tags/tag171.xml"/><Relationship Id="rId36" Type="http://schemas.openxmlformats.org/officeDocument/2006/relationships/tags" Target="../tags/tag170.xml"/><Relationship Id="rId35" Type="http://schemas.openxmlformats.org/officeDocument/2006/relationships/tags" Target="../tags/tag169.xml"/><Relationship Id="rId34" Type="http://schemas.openxmlformats.org/officeDocument/2006/relationships/tags" Target="../tags/tag168.xml"/><Relationship Id="rId33" Type="http://schemas.openxmlformats.org/officeDocument/2006/relationships/tags" Target="../tags/tag167.xml"/><Relationship Id="rId32" Type="http://schemas.openxmlformats.org/officeDocument/2006/relationships/tags" Target="../tags/tag166.xml"/><Relationship Id="rId31" Type="http://schemas.openxmlformats.org/officeDocument/2006/relationships/tags" Target="../tags/tag165.xml"/><Relationship Id="rId30" Type="http://schemas.openxmlformats.org/officeDocument/2006/relationships/tags" Target="../tags/tag164.xml"/><Relationship Id="rId3" Type="http://schemas.openxmlformats.org/officeDocument/2006/relationships/tags" Target="../tags/tag137.xml"/><Relationship Id="rId29" Type="http://schemas.openxmlformats.org/officeDocument/2006/relationships/tags" Target="../tags/tag163.xml"/><Relationship Id="rId28" Type="http://schemas.openxmlformats.org/officeDocument/2006/relationships/tags" Target="../tags/tag162.xml"/><Relationship Id="rId27" Type="http://schemas.openxmlformats.org/officeDocument/2006/relationships/tags" Target="../tags/tag161.xml"/><Relationship Id="rId26" Type="http://schemas.openxmlformats.org/officeDocument/2006/relationships/tags" Target="../tags/tag160.xml"/><Relationship Id="rId25" Type="http://schemas.openxmlformats.org/officeDocument/2006/relationships/tags" Target="../tags/tag159.xml"/><Relationship Id="rId24" Type="http://schemas.openxmlformats.org/officeDocument/2006/relationships/tags" Target="../tags/tag158.xml"/><Relationship Id="rId23" Type="http://schemas.openxmlformats.org/officeDocument/2006/relationships/tags" Target="../tags/tag157.xml"/><Relationship Id="rId22" Type="http://schemas.openxmlformats.org/officeDocument/2006/relationships/tags" Target="../tags/tag156.xml"/><Relationship Id="rId21" Type="http://schemas.openxmlformats.org/officeDocument/2006/relationships/tags" Target="../tags/tag155.xml"/><Relationship Id="rId20" Type="http://schemas.openxmlformats.org/officeDocument/2006/relationships/tags" Target="../tags/tag154.xml"/><Relationship Id="rId2" Type="http://schemas.openxmlformats.org/officeDocument/2006/relationships/tags" Target="../tags/tag136.xml"/><Relationship Id="rId19" Type="http://schemas.openxmlformats.org/officeDocument/2006/relationships/tags" Target="../tags/tag153.xml"/><Relationship Id="rId18" Type="http://schemas.openxmlformats.org/officeDocument/2006/relationships/tags" Target="../tags/tag152.xml"/><Relationship Id="rId17" Type="http://schemas.openxmlformats.org/officeDocument/2006/relationships/tags" Target="../tags/tag151.xml"/><Relationship Id="rId16" Type="http://schemas.openxmlformats.org/officeDocument/2006/relationships/tags" Target="../tags/tag150.xml"/><Relationship Id="rId15" Type="http://schemas.openxmlformats.org/officeDocument/2006/relationships/tags" Target="../tags/tag149.xml"/><Relationship Id="rId14" Type="http://schemas.openxmlformats.org/officeDocument/2006/relationships/tags" Target="../tags/tag148.xml"/><Relationship Id="rId13" Type="http://schemas.openxmlformats.org/officeDocument/2006/relationships/tags" Target="../tags/tag147.xml"/><Relationship Id="rId12" Type="http://schemas.openxmlformats.org/officeDocument/2006/relationships/tags" Target="../tags/tag146.xml"/><Relationship Id="rId11" Type="http://schemas.openxmlformats.org/officeDocument/2006/relationships/tags" Target="../tags/tag145.xml"/><Relationship Id="rId10" Type="http://schemas.openxmlformats.org/officeDocument/2006/relationships/tags" Target="../tags/tag144.xml"/><Relationship Id="rId1" Type="http://schemas.openxmlformats.org/officeDocument/2006/relationships/tags" Target="../tags/tag135.xml"/></Relationships>
</file>

<file path=ppt/slides/_rels/slide6.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image" Target="../media/image13.png"/><Relationship Id="rId18" Type="http://schemas.openxmlformats.org/officeDocument/2006/relationships/notesSlide" Target="../notesSlides/notesSlide4.xml"/><Relationship Id="rId17" Type="http://schemas.openxmlformats.org/officeDocument/2006/relationships/slideLayout" Target="../slideLayouts/slideLayout6.xml"/><Relationship Id="rId16" Type="http://schemas.openxmlformats.org/officeDocument/2006/relationships/tags" Target="../tags/tag185.xml"/><Relationship Id="rId15" Type="http://schemas.openxmlformats.org/officeDocument/2006/relationships/image" Target="../media/image15.png"/><Relationship Id="rId14" Type="http://schemas.openxmlformats.org/officeDocument/2006/relationships/image" Target="../media/image14.png"/><Relationship Id="rId13" Type="http://schemas.openxmlformats.org/officeDocument/2006/relationships/tags" Target="../tags/tag184.xml"/><Relationship Id="rId12" Type="http://schemas.openxmlformats.org/officeDocument/2006/relationships/tags" Target="../tags/tag183.xml"/><Relationship Id="rId11" Type="http://schemas.openxmlformats.org/officeDocument/2006/relationships/tags" Target="../tags/tag182.xml"/><Relationship Id="rId10" Type="http://schemas.openxmlformats.org/officeDocument/2006/relationships/tags" Target="../tags/tag181.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9" Type="http://schemas.openxmlformats.org/officeDocument/2006/relationships/tags" Target="../tags/tag191.xml"/><Relationship Id="rId8" Type="http://schemas.openxmlformats.org/officeDocument/2006/relationships/tags" Target="../tags/tag190.xml"/><Relationship Id="rId7" Type="http://schemas.openxmlformats.org/officeDocument/2006/relationships/tags" Target="../tags/tag189.xml"/><Relationship Id="rId6" Type="http://schemas.openxmlformats.org/officeDocument/2006/relationships/tags" Target="../tags/tag188.xml"/><Relationship Id="rId5" Type="http://schemas.openxmlformats.org/officeDocument/2006/relationships/tags" Target="../tags/tag187.xml"/><Relationship Id="rId4" Type="http://schemas.openxmlformats.org/officeDocument/2006/relationships/tags" Target="../tags/tag186.xml"/><Relationship Id="rId3" Type="http://schemas.openxmlformats.org/officeDocument/2006/relationships/image" Target="../media/image5.png"/><Relationship Id="rId21" Type="http://schemas.openxmlformats.org/officeDocument/2006/relationships/notesSlide" Target="../notesSlides/notesSlide5.xml"/><Relationship Id="rId20" Type="http://schemas.openxmlformats.org/officeDocument/2006/relationships/slideLayout" Target="../slideLayouts/slideLayout4.xml"/><Relationship Id="rId2" Type="http://schemas.openxmlformats.org/officeDocument/2006/relationships/image" Target="../media/image3.png"/><Relationship Id="rId19" Type="http://schemas.openxmlformats.org/officeDocument/2006/relationships/tags" Target="../tags/tag198.xml"/><Relationship Id="rId18" Type="http://schemas.openxmlformats.org/officeDocument/2006/relationships/tags" Target="../tags/tag197.xml"/><Relationship Id="rId17" Type="http://schemas.openxmlformats.org/officeDocument/2006/relationships/tags" Target="../tags/tag196.xml"/><Relationship Id="rId16" Type="http://schemas.openxmlformats.org/officeDocument/2006/relationships/tags" Target="../tags/tag195.xml"/><Relationship Id="rId15" Type="http://schemas.openxmlformats.org/officeDocument/2006/relationships/tags" Target="../tags/tag194.xml"/><Relationship Id="rId14" Type="http://schemas.openxmlformats.org/officeDocument/2006/relationships/tags" Target="../tags/tag193.xml"/><Relationship Id="rId13" Type="http://schemas.openxmlformats.org/officeDocument/2006/relationships/tags" Target="../tags/tag192.xml"/><Relationship Id="rId12" Type="http://schemas.openxmlformats.org/officeDocument/2006/relationships/image" Target="../media/image16.png"/><Relationship Id="rId11" Type="http://schemas.microsoft.com/office/2007/relationships/media" Target="../media/media1.mov"/><Relationship Id="rId10" Type="http://schemas.openxmlformats.org/officeDocument/2006/relationships/video" Target="../media/media1.mov"/><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9" Type="http://schemas.openxmlformats.org/officeDocument/2006/relationships/tags" Target="../tags/tag200.xml"/><Relationship Id="rId8" Type="http://schemas.openxmlformats.org/officeDocument/2006/relationships/image" Target="../media/image23.png"/><Relationship Id="rId7" Type="http://schemas.openxmlformats.org/officeDocument/2006/relationships/image" Target="../media/image22.png"/><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6" Type="http://schemas.openxmlformats.org/officeDocument/2006/relationships/slideLayout" Target="../slideLayouts/slideLayout5.xml"/><Relationship Id="rId15" Type="http://schemas.openxmlformats.org/officeDocument/2006/relationships/image" Target="../media/image29.png"/><Relationship Id="rId14" Type="http://schemas.openxmlformats.org/officeDocument/2006/relationships/image" Target="../media/image28.png"/><Relationship Id="rId13" Type="http://schemas.openxmlformats.org/officeDocument/2006/relationships/image" Target="../media/image27.png"/><Relationship Id="rId12" Type="http://schemas.openxmlformats.org/officeDocument/2006/relationships/image" Target="../media/image26.png"/><Relationship Id="rId11" Type="http://schemas.openxmlformats.org/officeDocument/2006/relationships/image" Target="../media/image25.png"/><Relationship Id="rId10" Type="http://schemas.openxmlformats.org/officeDocument/2006/relationships/image" Target="../media/image24.png"/><Relationship Id="rId1" Type="http://schemas.openxmlformats.org/officeDocument/2006/relationships/tags" Target="../tags/tag199.xml"/></Relationships>
</file>

<file path=ppt/slides/_rels/slide9.xml.rels><?xml version="1.0" encoding="UTF-8" standalone="yes"?>
<Relationships xmlns="http://schemas.openxmlformats.org/package/2006/relationships"><Relationship Id="rId9" Type="http://schemas.openxmlformats.org/officeDocument/2006/relationships/tags" Target="../tags/tag207.xml"/><Relationship Id="rId8" Type="http://schemas.openxmlformats.org/officeDocument/2006/relationships/tags" Target="../tags/tag206.xml"/><Relationship Id="rId7" Type="http://schemas.openxmlformats.org/officeDocument/2006/relationships/tags" Target="../tags/tag205.xml"/><Relationship Id="rId6" Type="http://schemas.openxmlformats.org/officeDocument/2006/relationships/tags" Target="../tags/tag204.xml"/><Relationship Id="rId5" Type="http://schemas.openxmlformats.org/officeDocument/2006/relationships/tags" Target="../tags/tag203.xml"/><Relationship Id="rId4" Type="http://schemas.openxmlformats.org/officeDocument/2006/relationships/tags" Target="../tags/tag202.xml"/><Relationship Id="rId31" Type="http://schemas.openxmlformats.org/officeDocument/2006/relationships/notesSlide" Target="../notesSlides/notesSlide6.xml"/><Relationship Id="rId30" Type="http://schemas.openxmlformats.org/officeDocument/2006/relationships/slideLayout" Target="../slideLayouts/slideLayout4.xml"/><Relationship Id="rId3" Type="http://schemas.openxmlformats.org/officeDocument/2006/relationships/image" Target="../media/image31.png"/><Relationship Id="rId29" Type="http://schemas.openxmlformats.org/officeDocument/2006/relationships/tags" Target="../tags/tag227.xml"/><Relationship Id="rId28" Type="http://schemas.openxmlformats.org/officeDocument/2006/relationships/tags" Target="../tags/tag226.xml"/><Relationship Id="rId27" Type="http://schemas.openxmlformats.org/officeDocument/2006/relationships/tags" Target="../tags/tag225.xml"/><Relationship Id="rId26" Type="http://schemas.openxmlformats.org/officeDocument/2006/relationships/tags" Target="../tags/tag224.xml"/><Relationship Id="rId25" Type="http://schemas.openxmlformats.org/officeDocument/2006/relationships/tags" Target="../tags/tag223.xml"/><Relationship Id="rId24" Type="http://schemas.openxmlformats.org/officeDocument/2006/relationships/tags" Target="../tags/tag222.xml"/><Relationship Id="rId23" Type="http://schemas.openxmlformats.org/officeDocument/2006/relationships/tags" Target="../tags/tag221.xml"/><Relationship Id="rId22" Type="http://schemas.openxmlformats.org/officeDocument/2006/relationships/tags" Target="../tags/tag220.xml"/><Relationship Id="rId21" Type="http://schemas.openxmlformats.org/officeDocument/2006/relationships/tags" Target="../tags/tag219.xml"/><Relationship Id="rId20" Type="http://schemas.openxmlformats.org/officeDocument/2006/relationships/tags" Target="../tags/tag218.xml"/><Relationship Id="rId2" Type="http://schemas.openxmlformats.org/officeDocument/2006/relationships/image" Target="../media/image30.png"/><Relationship Id="rId19" Type="http://schemas.openxmlformats.org/officeDocument/2006/relationships/tags" Target="../tags/tag217.xml"/><Relationship Id="rId18" Type="http://schemas.openxmlformats.org/officeDocument/2006/relationships/tags" Target="../tags/tag216.xml"/><Relationship Id="rId17" Type="http://schemas.openxmlformats.org/officeDocument/2006/relationships/tags" Target="../tags/tag215.xml"/><Relationship Id="rId16" Type="http://schemas.openxmlformats.org/officeDocument/2006/relationships/tags" Target="../tags/tag214.xml"/><Relationship Id="rId15" Type="http://schemas.openxmlformats.org/officeDocument/2006/relationships/tags" Target="../tags/tag213.xml"/><Relationship Id="rId14" Type="http://schemas.openxmlformats.org/officeDocument/2006/relationships/tags" Target="../tags/tag212.xml"/><Relationship Id="rId13" Type="http://schemas.openxmlformats.org/officeDocument/2006/relationships/tags" Target="../tags/tag211.xml"/><Relationship Id="rId12" Type="http://schemas.openxmlformats.org/officeDocument/2006/relationships/tags" Target="../tags/tag210.xml"/><Relationship Id="rId11" Type="http://schemas.openxmlformats.org/officeDocument/2006/relationships/tags" Target="../tags/tag209.xml"/><Relationship Id="rId10" Type="http://schemas.openxmlformats.org/officeDocument/2006/relationships/tags" Target="../tags/tag208.xml"/><Relationship Id="rId1" Type="http://schemas.openxmlformats.org/officeDocument/2006/relationships/tags" Target="../tags/tag20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0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1">
            <a:alphaModFix amt="20000"/>
          </a:blip>
          <a:srcRect/>
          <a:stretch>
            <a:fillRect/>
          </a:stretch>
        </p:blipFill>
        <p:spPr>
          <a:xfrm>
            <a:off x="4309999" y="2398649"/>
            <a:ext cx="6164326" cy="6164326"/>
          </a:xfrm>
          <a:prstGeom prst="rect">
            <a:avLst/>
          </a:prstGeom>
        </p:spPr>
      </p:pic>
      <p:pic>
        <p:nvPicPr>
          <p:cNvPr id="3" name="image 10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2">
            <a:alphaModFix amt="50000"/>
          </a:blip>
          <a:srcRect/>
          <a:stretch>
            <a:fillRect/>
          </a:stretch>
        </p:blipFill>
        <p:spPr>
          <a:xfrm>
            <a:off x="7170039" y="-1972818"/>
            <a:ext cx="5215636" cy="5215636"/>
          </a:xfrm>
          <a:prstGeom prst="rect">
            <a:avLst/>
          </a:prstGeom>
        </p:spPr>
      </p:pic>
      <p:pic>
        <p:nvPicPr>
          <p:cNvPr id="4" name="image 10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3">
            <a:alphaModFix amt="50000"/>
          </a:blip>
          <a:srcRect/>
          <a:stretch>
            <a:fillRect/>
          </a:stretch>
        </p:blipFill>
        <p:spPr>
          <a:xfrm>
            <a:off x="6369939" y="-87259"/>
            <a:ext cx="6349111" cy="6349111"/>
          </a:xfrm>
          <a:prstGeom prst="rect">
            <a:avLst/>
          </a:prstGeom>
        </p:spPr>
      </p:pic>
      <p:sp>
        <p:nvSpPr>
          <p:cNvPr id="5" name="TextBox 7"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360109" y="2287895"/>
            <a:ext cx="6616255" cy="1445260"/>
          </a:xfrm>
          <a:prstGeom prst="rect">
            <a:avLst/>
          </a:prstGeom>
          <a:noFill/>
        </p:spPr>
        <p:txBody>
          <a:bodyPr wrap="square" rtlCol="0">
            <a:spAutoFit/>
          </a:bodyPr>
          <a:lstStyle/>
          <a:p>
            <a:r>
              <a:rPr lang="en-US" altLang="zh-CN" sz="8800" b="1" dirty="0" err="1">
                <a:solidFill>
                  <a:schemeClr val="accent1"/>
                </a:solidFill>
                <a:effectLst>
                  <a:outerShdw blurRad="114300" dist="520700" dir="18900000" sx="107000" sy="107000" algn="bl" rotWithShape="0">
                    <a:schemeClr val="bg1">
                      <a:alpha val="20000"/>
                    </a:schemeClr>
                  </a:outerShdw>
                </a:effectLst>
                <a:latin typeface="Arial" panose="020B0604020202090204" pitchFamily="34" charset="0"/>
                <a:ea typeface="汉仪君黑-75简" charset="0"/>
                <a:cs typeface="+mn-ea"/>
                <a:sym typeface="+mn-lt"/>
              </a:rPr>
              <a:t>Qeblty</a:t>
            </a:r>
            <a:endParaRPr lang="en-US" altLang="zh-CN" sz="8800" b="1" dirty="0" err="1">
              <a:solidFill>
                <a:schemeClr val="accent1"/>
              </a:solidFill>
              <a:effectLst>
                <a:outerShdw blurRad="114300" dist="520700" dir="18900000" sx="107000" sy="107000" algn="bl" rotWithShape="0">
                  <a:schemeClr val="bg1">
                    <a:alpha val="20000"/>
                  </a:schemeClr>
                </a:outerShdw>
              </a:effectLst>
              <a:latin typeface="Arial" panose="020B0604020202090204" pitchFamily="34" charset="0"/>
              <a:ea typeface="汉仪君黑-75简" charset="0"/>
              <a:cs typeface="+mn-ea"/>
              <a:sym typeface="+mn-lt"/>
            </a:endParaRPr>
          </a:p>
        </p:txBody>
      </p:sp>
      <p:sp>
        <p:nvSpPr>
          <p:cNvPr id="11" name="文本框 1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467423" y="3734445"/>
            <a:ext cx="3564529" cy="306705"/>
          </a:xfrm>
          <a:prstGeom prst="rect">
            <a:avLst/>
          </a:prstGeom>
          <a:noFill/>
        </p:spPr>
        <p:txBody>
          <a:bodyPr wrap="square" rtlCol="0">
            <a:spAutoFit/>
          </a:bodyPr>
          <a:lstStyle/>
          <a:p>
            <a:pPr algn="dist"/>
            <a:r>
              <a:rPr lang="zh-CN" altLang="en-US" sz="1400" b="1" spc="600" dirty="0">
                <a:solidFill>
                  <a:srgbClr val="000000"/>
                </a:solidFill>
                <a:latin typeface="Arial" panose="020B0604020202090204" pitchFamily="34" charset="0"/>
                <a:ea typeface="汉仪君黑-75简" charset="0"/>
                <a:cs typeface="+mn-ea"/>
                <a:sym typeface="+mn-lt"/>
              </a:rPr>
              <a:t>穆斯林世界文化服务平台</a:t>
            </a:r>
            <a:endParaRPr lang="zh-CN" altLang="en-US" sz="1400" b="1" spc="600" dirty="0">
              <a:solidFill>
                <a:srgbClr val="000000"/>
              </a:solidFill>
              <a:latin typeface="Arial" panose="020B0604020202090204" pitchFamily="34" charset="0"/>
              <a:ea typeface="汉仪君黑-75简" charset="0"/>
              <a:cs typeface="+mn-ea"/>
              <a:sym typeface="+mn-lt"/>
            </a:endParaRPr>
          </a:p>
        </p:txBody>
      </p:sp>
      <p:pic>
        <p:nvPicPr>
          <p:cNvPr id="15" name="图片 1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9456" y="1464701"/>
            <a:ext cx="6962544" cy="4248912"/>
          </a:xfrm>
          <a:prstGeom prst="rect">
            <a:avLst/>
          </a:prstGeom>
        </p:spPr>
      </p:pic>
      <p:pic>
        <p:nvPicPr>
          <p:cNvPr id="17" name="图片 1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5" cstate="print">
            <a:alphaModFix amt="70000"/>
            <a:extLst>
              <a:ext uri="{28A0092B-C50C-407E-A947-70E740481C1C}">
                <a14:useLocalDpi xmlns:a14="http://schemas.microsoft.com/office/drawing/2010/main" val="0"/>
              </a:ext>
            </a:extLst>
          </a:blip>
          <a:stretch>
            <a:fillRect/>
          </a:stretch>
        </p:blipFill>
        <p:spPr>
          <a:xfrm>
            <a:off x="-243840" y="-278795"/>
            <a:ext cx="1814351" cy="1885360"/>
          </a:xfrm>
          <a:prstGeom prst="rect">
            <a:avLst/>
          </a:prstGeom>
        </p:spPr>
      </p:pic>
      <p:sp>
        <p:nvSpPr>
          <p:cNvPr id="6" name="e7d195523061f1c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hidden="1"/>
          <p:cNvSpPr txBox="1"/>
          <p:nvPr>
            <p:custDataLst>
              <p:tags r:id="rId6"/>
            </p:custDataLst>
          </p:nvPr>
        </p:nvSpPr>
        <p:spPr>
          <a:xfrm>
            <a:off x="-359414" y="1803400"/>
            <a:ext cx="26606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e7d195523061f1c03a90ee8e42cb24248e56383cd534985688F9F494128731F165EE95AB4B0C0A38076AAEA07667B1565C446FC45FF01DFB0E885BCDBDF3A284F3DB14DA61DD97F0BAB2E6C668FB49315BD15F67493012FEFB5BC9CCBDE02415602A2C644D30F41A882197F2F9D8737F7ACAB36D4E09F606719F146891D754A7107E6C17ADFB2EB3</a:t>
            </a:r>
            <a:endParaRPr lang="en-US" altLang="zh-CN" sz="100">
              <a:solidFill>
                <a:schemeClr val="dk1"/>
              </a:solidFill>
              <a:latin typeface="Arial" panose="020B0604020202090204" pitchFamily="34" charset="0"/>
              <a:ea typeface="汉仪君黑-75简"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descr="e7d195523061f1c03a90ee8e42cb24248e56383cd534985688F9F494128731F165EE95AB4B0C0A38076AAEA07667B1565C446FC45FF01DFB0E885BCDBDF3A284F3DB14DA61DD97F0BAB2E6C668FB4931E0FD89207748D878BDA79286A3798451220F8D898653E7D099EED8195B39EE801D85790AF2140587D93E2AFE2171391CE3C94A15C35DF2E174344C9A5818A377"/>
          <p:cNvSpPr/>
          <p:nvPr>
            <p:custDataLst>
              <p:tags r:id="rId1"/>
            </p:custDataLst>
          </p:nvPr>
        </p:nvSpPr>
        <p:spPr>
          <a:xfrm>
            <a:off x="6096000" y="0"/>
            <a:ext cx="6096000" cy="6858000"/>
          </a:xfrm>
          <a:prstGeom prst="rect">
            <a:avLst/>
          </a:prstGeom>
          <a:solidFill>
            <a:srgbClr val="A6D9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6" name="文本框 5" descr="e7d195523061f1c03a90ee8e42cb24248e56383cd534985688F9F494128731F165EE95AB4B0C0A38076AAEA07667B1565C446FC45FF01DFB0E885BCDBDF3A284F3DB14DA61DD97F0BAB2E6C668FB4931E0FD89207748D878BDA79286A3798451220F8D898653E7D099EED8195B39EE801D85790AF2140587D93E2AFE2171391CE3C94A15C35DF2E174344C9A5818A377"/>
          <p:cNvSpPr txBox="1"/>
          <p:nvPr/>
        </p:nvSpPr>
        <p:spPr>
          <a:xfrm>
            <a:off x="278200" y="2552079"/>
            <a:ext cx="5164455" cy="1106805"/>
          </a:xfrm>
          <a:prstGeom prst="rect">
            <a:avLst/>
          </a:prstGeom>
          <a:noFill/>
        </p:spPr>
        <p:txBody>
          <a:bodyPr wrap="none" rtlCol="0">
            <a:spAutoFit/>
          </a:bodyPr>
          <a:lstStyle/>
          <a:p>
            <a:r>
              <a:rPr lang="en-US" altLang="zh-CN" sz="6600" b="1" dirty="0">
                <a:solidFill>
                  <a:schemeClr val="accent1"/>
                </a:solidFill>
                <a:latin typeface="Arial" panose="020B0604020202090204" pitchFamily="34" charset="0"/>
                <a:ea typeface="汉仪君黑-75简" charset="0"/>
              </a:rPr>
              <a:t>THANK YOU</a:t>
            </a:r>
            <a:endParaRPr lang="en-US" altLang="zh-CN" sz="6600" b="1" dirty="0">
              <a:solidFill>
                <a:schemeClr val="accent1"/>
              </a:solidFill>
              <a:latin typeface="Arial" panose="020B0604020202090204" pitchFamily="34" charset="0"/>
              <a:ea typeface="汉仪君黑-75简" charset="0"/>
            </a:endParaRPr>
          </a:p>
        </p:txBody>
      </p:sp>
      <p:sp>
        <p:nvSpPr>
          <p:cNvPr id="7" name="文本框 6" descr="e7d195523061f1c03a90ee8e42cb24248e56383cd534985688F9F494128731F165EE95AB4B0C0A38076AAEA07667B1565C446FC45FF01DFB0E885BCDBDF3A284F3DB14DA61DD97F0BAB2E6C668FB4931E0FD89207748D878BDA79286A3798451220F8D898653E7D099EED8195B39EE801D85790AF2140587D93E2AFE2171391CE3C94A15C35DF2E174344C9A5818A377"/>
          <p:cNvSpPr txBox="1"/>
          <p:nvPr>
            <p:custDataLst>
              <p:tags r:id="rId2"/>
            </p:custDataLst>
          </p:nvPr>
        </p:nvSpPr>
        <p:spPr>
          <a:xfrm>
            <a:off x="386495" y="3654104"/>
            <a:ext cx="4459826" cy="306705"/>
          </a:xfrm>
          <a:prstGeom prst="rect">
            <a:avLst/>
          </a:prstGeom>
          <a:noFill/>
        </p:spPr>
        <p:txBody>
          <a:bodyPr wrap="square" rtlCol="0">
            <a:spAutoFit/>
          </a:bodyPr>
          <a:lstStyle/>
          <a:p>
            <a:pPr algn="dist"/>
            <a:r>
              <a:rPr lang="en-US" altLang="zh-CN" sz="1400" b="1" spc="600" dirty="0" err="1">
                <a:solidFill>
                  <a:schemeClr val="dk1"/>
                </a:solidFill>
                <a:latin typeface="Arial" panose="020B0604020202090204" pitchFamily="34" charset="0"/>
                <a:ea typeface="汉仪君黑-55W" panose="00020600040101010101" charset="-122"/>
                <a:cs typeface="Roboto" panose="02000000000000000000" charset="0"/>
              </a:rPr>
              <a:t>Qeblty</a:t>
            </a:r>
            <a:r>
              <a:rPr lang="en-US" altLang="zh-CN" sz="1400" b="1" spc="600" dirty="0">
                <a:solidFill>
                  <a:schemeClr val="dk1"/>
                </a:solidFill>
                <a:latin typeface="Arial" panose="020B0604020202090204" pitchFamily="34" charset="0"/>
                <a:ea typeface="汉仪君黑-55W" panose="00020600040101010101" charset="-122"/>
                <a:cs typeface="Roboto" panose="02000000000000000000" charset="0"/>
              </a:rPr>
              <a:t> Demo Presentation</a:t>
            </a:r>
            <a:endParaRPr lang="en-US" altLang="zh-CN" sz="1400" b="1" spc="600" dirty="0">
              <a:solidFill>
                <a:schemeClr val="dk1"/>
              </a:solidFill>
              <a:latin typeface="Arial" panose="020B0604020202090204" pitchFamily="34" charset="0"/>
              <a:ea typeface="汉仪君黑-55W" panose="00020600040101010101" charset="-122"/>
              <a:cs typeface="Roboto" panose="02000000000000000000" charset="0"/>
            </a:endParaRPr>
          </a:p>
        </p:txBody>
      </p:sp>
      <p:cxnSp>
        <p:nvCxnSpPr>
          <p:cNvPr id="16" name="直接连接符 15" descr="e7d195523061f1c03a90ee8e42cb24248e56383cd534985688F9F494128731F165EE95AB4B0C0A38076AAEA07667B1565C446FC45FF01DFB0E885BCDBDF3A284F3DB14DA61DD97F0BAB2E6C668FB4931E0FD89207748D878BDA79286A3798451220F8D898653E7D099EED8195B39EE801D85790AF2140587D93E2AFE2171391CE3C94A15C35DF2E174344C9A5818A377"/>
          <p:cNvCxnSpPr/>
          <p:nvPr>
            <p:custDataLst>
              <p:tags r:id="rId3"/>
            </p:custDataLst>
          </p:nvPr>
        </p:nvCxnSpPr>
        <p:spPr>
          <a:xfrm>
            <a:off x="497821" y="4019864"/>
            <a:ext cx="4627753" cy="9144"/>
          </a:xfrm>
          <a:prstGeom prst="line">
            <a:avLst/>
          </a:prstGeom>
          <a:ln>
            <a:solidFill>
              <a:schemeClr val="dk1"/>
            </a:solidFill>
          </a:ln>
        </p:spPr>
        <p:style>
          <a:lnRef idx="1">
            <a:schemeClr val="dk1"/>
          </a:lnRef>
          <a:fillRef idx="0">
            <a:schemeClr val="dk1"/>
          </a:fillRef>
          <a:effectRef idx="0">
            <a:schemeClr val="dk1"/>
          </a:effectRef>
          <a:fontRef idx="minor">
            <a:schemeClr val="tx1"/>
          </a:fontRef>
        </p:style>
      </p:cxnSp>
      <p:sp>
        <p:nvSpPr>
          <p:cNvPr id="2" name="e7d195523061f1c0" descr="e7d195523061f1c03a90ee8e42cb24248e56383cd534985688F9F494128731F165EE95AB4B0C0A38076AAEA07667B1565C446FC45FF01DFB0E885BCDBDF3A284F3DB14DA61DD97F0BAB2E6C668FB4931E0FD89207748D878BDA79286A3798451220F8D898653E7D099EED8195B39EE801D85790AF2140587D93E2AFE2171391CE3C94A15C35DF2E174344C9A5818A377" hidden="1"/>
          <p:cNvSpPr txBox="1"/>
          <p:nvPr>
            <p:custDataLst>
              <p:tags r:id="rId4"/>
            </p:custDataLst>
          </p:nvPr>
        </p:nvSpPr>
        <p:spPr>
          <a:xfrm>
            <a:off x="-315266" y="1803400"/>
            <a:ext cx="28257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E0FD89207748D878BDA79286A3798451220F8D898653E7D099EED8195B39EE801D85790AF2140587D93E2AFE2171391CE3C94A15C35DF2E174344C9A5818A377</a:t>
            </a:r>
            <a:endParaRPr lang="en-US" altLang="zh-CN" sz="100">
              <a:solidFill>
                <a:schemeClr val="dk1"/>
              </a:solidFill>
              <a:latin typeface="Arial" panose="020B0604020202090204" pitchFamily="34" charset="0"/>
              <a:ea typeface="汉仪君黑-75简" charset="0"/>
            </a:endParaRPr>
          </a:p>
        </p:txBody>
      </p:sp>
      <p:pic>
        <p:nvPicPr>
          <p:cNvPr id="4" name="图片 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5"/>
          <a:stretch>
            <a:fillRect/>
          </a:stretch>
        </p:blipFill>
        <p:spPr>
          <a:xfrm>
            <a:off x="6559192" y="-914672"/>
            <a:ext cx="5292918" cy="8850898"/>
          </a:xfrm>
          <a:prstGeom prst="rect">
            <a:avLst/>
          </a:prstGeom>
        </p:spPr>
      </p:pic>
      <p:sp>
        <p:nvSpPr>
          <p:cNvPr id="8" name="文本框 7"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6"/>
            </p:custDataLst>
          </p:nvPr>
        </p:nvSpPr>
        <p:spPr>
          <a:xfrm>
            <a:off x="9373291" y="1027549"/>
            <a:ext cx="1033780" cy="368300"/>
          </a:xfrm>
          <a:prstGeom prst="rect">
            <a:avLst/>
          </a:prstGeom>
          <a:noFill/>
        </p:spPr>
        <p:txBody>
          <a:bodyPr wrap="none" rtlCol="0">
            <a:spAutoFit/>
          </a:bodyPr>
          <a:lstStyle/>
          <a:p>
            <a:r>
              <a:rPr lang="en-US" altLang="zh-CN" dirty="0">
                <a:solidFill>
                  <a:schemeClr val="dk1"/>
                </a:solidFill>
                <a:latin typeface="Arial" panose="020B0604020202090204" pitchFamily="34" charset="0"/>
                <a:ea typeface="汉仪君黑-55W" panose="00020600040101010101" charset="-122"/>
              </a:rPr>
              <a:t>Bye</a:t>
            </a:r>
            <a:r>
              <a:rPr lang="zh-CN" altLang="en-US" dirty="0">
                <a:solidFill>
                  <a:schemeClr val="dk1"/>
                </a:solidFill>
                <a:latin typeface="Arial" panose="020B0604020202090204" pitchFamily="34" charset="0"/>
                <a:ea typeface="汉仪君黑-55W" panose="00020600040101010101" charset="-122"/>
              </a:rPr>
              <a:t> </a:t>
            </a:r>
            <a:r>
              <a:rPr lang="en-US" altLang="zh-CN" dirty="0">
                <a:solidFill>
                  <a:schemeClr val="dk1"/>
                </a:solidFill>
                <a:latin typeface="Arial" panose="020B0604020202090204" pitchFamily="34" charset="0"/>
                <a:ea typeface="汉仪君黑-55W" panose="00020600040101010101" charset="-122"/>
              </a:rPr>
              <a:t>Bye</a:t>
            </a:r>
            <a:endParaRPr lang="en-US" altLang="zh-CN" dirty="0">
              <a:solidFill>
                <a:schemeClr val="dk1"/>
              </a:solidFill>
              <a:latin typeface="Arial" panose="020B0604020202090204" pitchFamily="34" charset="0"/>
              <a:ea typeface="汉仪君黑-55W" panose="00020600040101010101"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p:cNvSpPr/>
          <p:nvPr>
            <p:custDataLst>
              <p:tags r:id="rId1"/>
            </p:custDataLst>
          </p:nvPr>
        </p:nvSpPr>
        <p:spPr>
          <a:xfrm>
            <a:off x="4396105" y="5422900"/>
            <a:ext cx="708025" cy="708025"/>
          </a:xfrm>
          <a:custGeom>
            <a:avLst/>
            <a:gdLst>
              <a:gd name="connsiteX0" fmla="*/ 0 w 833251"/>
              <a:gd name="connsiteY0" fmla="*/ 805353 h 833090"/>
              <a:gd name="connsiteX1" fmla="*/ 0 w 833251"/>
              <a:gd name="connsiteY1" fmla="*/ 27738 h 833090"/>
              <a:gd name="connsiteX2" fmla="*/ 27738 w 833251"/>
              <a:gd name="connsiteY2" fmla="*/ 0 h 833090"/>
              <a:gd name="connsiteX3" fmla="*/ 805514 w 833251"/>
              <a:gd name="connsiteY3" fmla="*/ 0 h 833090"/>
              <a:gd name="connsiteX4" fmla="*/ 833251 w 833251"/>
              <a:gd name="connsiteY4" fmla="*/ 27738 h 833090"/>
              <a:gd name="connsiteX5" fmla="*/ 833251 w 833251"/>
              <a:gd name="connsiteY5" fmla="*/ 805353 h 833090"/>
              <a:gd name="connsiteX6" fmla="*/ 805514 w 833251"/>
              <a:gd name="connsiteY6" fmla="*/ 833090 h 833090"/>
              <a:gd name="connsiteX7" fmla="*/ 27738 w 833251"/>
              <a:gd name="connsiteY7" fmla="*/ 833090 h 833090"/>
              <a:gd name="connsiteX8" fmla="*/ 0 w 833251"/>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3251" h="833090">
                <a:moveTo>
                  <a:pt x="0" y="805353"/>
                </a:moveTo>
                <a:lnTo>
                  <a:pt x="0" y="27738"/>
                </a:lnTo>
                <a:cubicBezTo>
                  <a:pt x="0" y="12462"/>
                  <a:pt x="12381" y="0"/>
                  <a:pt x="27738" y="0"/>
                </a:cubicBezTo>
                <a:lnTo>
                  <a:pt x="805514" y="0"/>
                </a:lnTo>
                <a:cubicBezTo>
                  <a:pt x="820789" y="0"/>
                  <a:pt x="833251" y="12381"/>
                  <a:pt x="833251" y="27738"/>
                </a:cubicBezTo>
                <a:lnTo>
                  <a:pt x="833251" y="805353"/>
                </a:lnTo>
                <a:cubicBezTo>
                  <a:pt x="833251" y="820629"/>
                  <a:pt x="820870" y="833090"/>
                  <a:pt x="805514" y="833090"/>
                </a:cubicBezTo>
                <a:lnTo>
                  <a:pt x="27738" y="833090"/>
                </a:lnTo>
                <a:cubicBezTo>
                  <a:pt x="12381" y="833010"/>
                  <a:pt x="0" y="820629"/>
                  <a:pt x="0" y="805353"/>
                </a:cubicBezTo>
                <a:close/>
              </a:path>
            </a:pathLst>
          </a:custGeom>
          <a:solidFill>
            <a:schemeClr val="accent5"/>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5" name="Freeform: Shape 4"/>
          <p:cNvSpPr/>
          <p:nvPr>
            <p:custDataLst>
              <p:tags r:id="rId2"/>
            </p:custDataLst>
          </p:nvPr>
        </p:nvSpPr>
        <p:spPr>
          <a:xfrm>
            <a:off x="4542155" y="5565775"/>
            <a:ext cx="421005" cy="421005"/>
          </a:xfrm>
          <a:custGeom>
            <a:avLst/>
            <a:gdLst>
              <a:gd name="connsiteX0" fmla="*/ 485741 w 495280"/>
              <a:gd name="connsiteY0" fmla="*/ 179824 h 495280"/>
              <a:gd name="connsiteX1" fmla="*/ 315537 w 495280"/>
              <a:gd name="connsiteY1" fmla="*/ 485741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6" y="311356"/>
                  <a:pt x="446988" y="448355"/>
                  <a:pt x="315537" y="485741"/>
                </a:cubicBezTo>
                <a:cubicBezTo>
                  <a:pt x="184005" y="523206"/>
                  <a:pt x="47005" y="446988"/>
                  <a:pt x="9540" y="315456"/>
                </a:cubicBezTo>
                <a:cubicBezTo>
                  <a:pt x="-27926" y="183924"/>
                  <a:pt x="48292" y="46925"/>
                  <a:pt x="179824" y="9540"/>
                </a:cubicBezTo>
                <a:cubicBezTo>
                  <a:pt x="311356" y="-27926"/>
                  <a:pt x="448275" y="48292"/>
                  <a:pt x="485741" y="179824"/>
                </a:cubicBezTo>
                <a:close/>
              </a:path>
            </a:pathLst>
          </a:custGeom>
          <a:gradFill flip="none" rotWithShape="1">
            <a:gsLst>
              <a:gs pos="0">
                <a:srgbClr val="EBB6BA">
                  <a:lumMod val="60000"/>
                  <a:lumOff val="40000"/>
                </a:srgbClr>
              </a:gs>
              <a:gs pos="80000">
                <a:srgbClr val="DD858C"/>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6" name="Freeform: Shape 5"/>
          <p:cNvSpPr/>
          <p:nvPr>
            <p:custDataLst>
              <p:tags r:id="rId3"/>
            </p:custDataLst>
          </p:nvPr>
        </p:nvSpPr>
        <p:spPr>
          <a:xfrm>
            <a:off x="0" y="3222625"/>
            <a:ext cx="2903220" cy="708025"/>
          </a:xfrm>
          <a:custGeom>
            <a:avLst/>
            <a:gdLst>
              <a:gd name="connsiteX0" fmla="*/ 0 w 3416699"/>
              <a:gd name="connsiteY0" fmla="*/ 805353 h 833090"/>
              <a:gd name="connsiteX1" fmla="*/ 0 w 3416699"/>
              <a:gd name="connsiteY1" fmla="*/ 27737 h 833090"/>
              <a:gd name="connsiteX2" fmla="*/ 27738 w 3416699"/>
              <a:gd name="connsiteY2" fmla="*/ 0 h 833090"/>
              <a:gd name="connsiteX3" fmla="*/ 3388962 w 3416699"/>
              <a:gd name="connsiteY3" fmla="*/ 0 h 833090"/>
              <a:gd name="connsiteX4" fmla="*/ 3416699 w 3416699"/>
              <a:gd name="connsiteY4" fmla="*/ 27737 h 833090"/>
              <a:gd name="connsiteX5" fmla="*/ 3416699 w 3416699"/>
              <a:gd name="connsiteY5" fmla="*/ 805353 h 833090"/>
              <a:gd name="connsiteX6" fmla="*/ 3388962 w 3416699"/>
              <a:gd name="connsiteY6" fmla="*/ 833090 h 833090"/>
              <a:gd name="connsiteX7" fmla="*/ 27738 w 3416699"/>
              <a:gd name="connsiteY7" fmla="*/ 833090 h 833090"/>
              <a:gd name="connsiteX8" fmla="*/ 0 w 3416699"/>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6699" h="833090">
                <a:moveTo>
                  <a:pt x="0" y="805353"/>
                </a:moveTo>
                <a:lnTo>
                  <a:pt x="0" y="27737"/>
                </a:lnTo>
                <a:cubicBezTo>
                  <a:pt x="0" y="12462"/>
                  <a:pt x="12381" y="0"/>
                  <a:pt x="27738" y="0"/>
                </a:cubicBezTo>
                <a:lnTo>
                  <a:pt x="3388962" y="0"/>
                </a:lnTo>
                <a:cubicBezTo>
                  <a:pt x="3404238" y="0"/>
                  <a:pt x="3416699" y="12381"/>
                  <a:pt x="3416699" y="27737"/>
                </a:cubicBezTo>
                <a:lnTo>
                  <a:pt x="3416699" y="805353"/>
                </a:lnTo>
                <a:cubicBezTo>
                  <a:pt x="3416699" y="820629"/>
                  <a:pt x="3404318" y="833090"/>
                  <a:pt x="3388962" y="833090"/>
                </a:cubicBezTo>
                <a:lnTo>
                  <a:pt x="27738" y="833090"/>
                </a:lnTo>
                <a:cubicBezTo>
                  <a:pt x="12381" y="833090"/>
                  <a:pt x="0" y="820709"/>
                  <a:pt x="0" y="805353"/>
                </a:cubicBezTo>
                <a:close/>
              </a:path>
            </a:pathLst>
          </a:custGeom>
          <a:solidFill>
            <a:schemeClr val="accent5"/>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7" name="Freeform: Shape 6"/>
          <p:cNvSpPr/>
          <p:nvPr>
            <p:custDataLst>
              <p:tags r:id="rId4"/>
            </p:custDataLst>
          </p:nvPr>
        </p:nvSpPr>
        <p:spPr>
          <a:xfrm>
            <a:off x="146685" y="3365500"/>
            <a:ext cx="421005" cy="421005"/>
          </a:xfrm>
          <a:custGeom>
            <a:avLst/>
            <a:gdLst>
              <a:gd name="connsiteX0" fmla="*/ 485740 w 495280"/>
              <a:gd name="connsiteY0" fmla="*/ 179795 h 495251"/>
              <a:gd name="connsiteX1" fmla="*/ 315537 w 495280"/>
              <a:gd name="connsiteY1" fmla="*/ 485712 h 495251"/>
              <a:gd name="connsiteX2" fmla="*/ 9540 w 495280"/>
              <a:gd name="connsiteY2" fmla="*/ 315428 h 495251"/>
              <a:gd name="connsiteX3" fmla="*/ 179824 w 495280"/>
              <a:gd name="connsiteY3" fmla="*/ 9511 h 495251"/>
              <a:gd name="connsiteX4" fmla="*/ 485740 w 495280"/>
              <a:gd name="connsiteY4" fmla="*/ 179795 h 495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51">
                <a:moveTo>
                  <a:pt x="485740" y="179795"/>
                </a:moveTo>
                <a:cubicBezTo>
                  <a:pt x="523207" y="311328"/>
                  <a:pt x="446989" y="448327"/>
                  <a:pt x="315537" y="485712"/>
                </a:cubicBezTo>
                <a:cubicBezTo>
                  <a:pt x="184005" y="523178"/>
                  <a:pt x="47006" y="446960"/>
                  <a:pt x="9540" y="315428"/>
                </a:cubicBezTo>
                <a:cubicBezTo>
                  <a:pt x="-27926" y="183896"/>
                  <a:pt x="48292" y="46897"/>
                  <a:pt x="179824" y="9511"/>
                </a:cubicBezTo>
                <a:cubicBezTo>
                  <a:pt x="311356" y="-27874"/>
                  <a:pt x="448275" y="48263"/>
                  <a:pt x="485740" y="179795"/>
                </a:cubicBezTo>
                <a:close/>
              </a:path>
            </a:pathLst>
          </a:custGeom>
          <a:gradFill flip="none" rotWithShape="1">
            <a:gsLst>
              <a:gs pos="0">
                <a:srgbClr val="EBB6BA">
                  <a:lumMod val="60000"/>
                  <a:lumOff val="40000"/>
                </a:srgbClr>
              </a:gs>
              <a:gs pos="80000">
                <a:srgbClr val="DD858C"/>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8" name="Freeform: Shape 7"/>
          <p:cNvSpPr/>
          <p:nvPr>
            <p:custDataLst>
              <p:tags r:id="rId5"/>
            </p:custDataLst>
          </p:nvPr>
        </p:nvSpPr>
        <p:spPr>
          <a:xfrm>
            <a:off x="875665" y="3365500"/>
            <a:ext cx="421005" cy="421005"/>
          </a:xfrm>
          <a:custGeom>
            <a:avLst/>
            <a:gdLst>
              <a:gd name="connsiteX0" fmla="*/ 485741 w 495280"/>
              <a:gd name="connsiteY0" fmla="*/ 179795 h 495251"/>
              <a:gd name="connsiteX1" fmla="*/ 315537 w 495280"/>
              <a:gd name="connsiteY1" fmla="*/ 485712 h 495251"/>
              <a:gd name="connsiteX2" fmla="*/ 9540 w 495280"/>
              <a:gd name="connsiteY2" fmla="*/ 315428 h 495251"/>
              <a:gd name="connsiteX3" fmla="*/ 179824 w 495280"/>
              <a:gd name="connsiteY3" fmla="*/ 9511 h 495251"/>
              <a:gd name="connsiteX4" fmla="*/ 485741 w 495280"/>
              <a:gd name="connsiteY4" fmla="*/ 179795 h 495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51">
                <a:moveTo>
                  <a:pt x="485741" y="179795"/>
                </a:moveTo>
                <a:cubicBezTo>
                  <a:pt x="523206" y="311328"/>
                  <a:pt x="446989" y="448327"/>
                  <a:pt x="315537" y="485712"/>
                </a:cubicBezTo>
                <a:cubicBezTo>
                  <a:pt x="184005" y="523178"/>
                  <a:pt x="47006" y="446960"/>
                  <a:pt x="9540" y="315428"/>
                </a:cubicBezTo>
                <a:cubicBezTo>
                  <a:pt x="-27926" y="183896"/>
                  <a:pt x="48292" y="46897"/>
                  <a:pt x="179824" y="9511"/>
                </a:cubicBezTo>
                <a:cubicBezTo>
                  <a:pt x="311356" y="-27874"/>
                  <a:pt x="448275" y="48263"/>
                  <a:pt x="485741" y="179795"/>
                </a:cubicBezTo>
                <a:close/>
              </a:path>
            </a:pathLst>
          </a:custGeom>
          <a:gradFill flip="none" rotWithShape="1">
            <a:gsLst>
              <a:gs pos="0">
                <a:srgbClr val="EBB6BA">
                  <a:lumMod val="60000"/>
                  <a:lumOff val="40000"/>
                </a:srgbClr>
              </a:gs>
              <a:gs pos="80000">
                <a:srgbClr val="DD858C"/>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9" name="Freeform: Shape 8"/>
          <p:cNvSpPr/>
          <p:nvPr>
            <p:custDataLst>
              <p:tags r:id="rId6"/>
            </p:custDataLst>
          </p:nvPr>
        </p:nvSpPr>
        <p:spPr>
          <a:xfrm>
            <a:off x="1609725" y="3365500"/>
            <a:ext cx="421005" cy="421005"/>
          </a:xfrm>
          <a:custGeom>
            <a:avLst/>
            <a:gdLst>
              <a:gd name="connsiteX0" fmla="*/ 485740 w 495280"/>
              <a:gd name="connsiteY0" fmla="*/ 179795 h 495251"/>
              <a:gd name="connsiteX1" fmla="*/ 315537 w 495280"/>
              <a:gd name="connsiteY1" fmla="*/ 485712 h 495251"/>
              <a:gd name="connsiteX2" fmla="*/ 9540 w 495280"/>
              <a:gd name="connsiteY2" fmla="*/ 315428 h 495251"/>
              <a:gd name="connsiteX3" fmla="*/ 179824 w 495280"/>
              <a:gd name="connsiteY3" fmla="*/ 9511 h 495251"/>
              <a:gd name="connsiteX4" fmla="*/ 485740 w 495280"/>
              <a:gd name="connsiteY4" fmla="*/ 179795 h 495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51">
                <a:moveTo>
                  <a:pt x="485740" y="179795"/>
                </a:moveTo>
                <a:cubicBezTo>
                  <a:pt x="523206" y="311328"/>
                  <a:pt x="446989" y="448327"/>
                  <a:pt x="315537" y="485712"/>
                </a:cubicBezTo>
                <a:cubicBezTo>
                  <a:pt x="184005" y="523178"/>
                  <a:pt x="47006" y="446960"/>
                  <a:pt x="9540" y="315428"/>
                </a:cubicBezTo>
                <a:cubicBezTo>
                  <a:pt x="-27926" y="183896"/>
                  <a:pt x="48292" y="46897"/>
                  <a:pt x="179824" y="9511"/>
                </a:cubicBezTo>
                <a:cubicBezTo>
                  <a:pt x="311276" y="-27874"/>
                  <a:pt x="448275" y="48263"/>
                  <a:pt x="485740" y="179795"/>
                </a:cubicBezTo>
                <a:close/>
              </a:path>
            </a:pathLst>
          </a:custGeom>
          <a:gradFill flip="none" rotWithShape="1">
            <a:gsLst>
              <a:gs pos="0">
                <a:srgbClr val="EBB6BA">
                  <a:lumMod val="60000"/>
                  <a:lumOff val="40000"/>
                </a:srgbClr>
              </a:gs>
              <a:gs pos="80000">
                <a:srgbClr val="DD858C"/>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0" name="Freeform: Shape 9"/>
          <p:cNvSpPr/>
          <p:nvPr>
            <p:custDataLst>
              <p:tags r:id="rId7"/>
            </p:custDataLst>
          </p:nvPr>
        </p:nvSpPr>
        <p:spPr>
          <a:xfrm>
            <a:off x="2338705" y="3365500"/>
            <a:ext cx="421005" cy="421005"/>
          </a:xfrm>
          <a:custGeom>
            <a:avLst/>
            <a:gdLst>
              <a:gd name="connsiteX0" fmla="*/ 485741 w 495280"/>
              <a:gd name="connsiteY0" fmla="*/ 179795 h 495251"/>
              <a:gd name="connsiteX1" fmla="*/ 315537 w 495280"/>
              <a:gd name="connsiteY1" fmla="*/ 485712 h 495251"/>
              <a:gd name="connsiteX2" fmla="*/ 9540 w 495280"/>
              <a:gd name="connsiteY2" fmla="*/ 315428 h 495251"/>
              <a:gd name="connsiteX3" fmla="*/ 179824 w 495280"/>
              <a:gd name="connsiteY3" fmla="*/ 9511 h 495251"/>
              <a:gd name="connsiteX4" fmla="*/ 485741 w 495280"/>
              <a:gd name="connsiteY4" fmla="*/ 179795 h 495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51">
                <a:moveTo>
                  <a:pt x="485741" y="179795"/>
                </a:moveTo>
                <a:cubicBezTo>
                  <a:pt x="523206" y="311328"/>
                  <a:pt x="446988" y="448327"/>
                  <a:pt x="315537" y="485712"/>
                </a:cubicBezTo>
                <a:cubicBezTo>
                  <a:pt x="184004" y="523178"/>
                  <a:pt x="47005" y="446960"/>
                  <a:pt x="9540" y="315428"/>
                </a:cubicBezTo>
                <a:cubicBezTo>
                  <a:pt x="-27926" y="183896"/>
                  <a:pt x="48292" y="46897"/>
                  <a:pt x="179824" y="9511"/>
                </a:cubicBezTo>
                <a:cubicBezTo>
                  <a:pt x="311276" y="-27874"/>
                  <a:pt x="448275" y="48263"/>
                  <a:pt x="485741" y="179795"/>
                </a:cubicBezTo>
                <a:close/>
              </a:path>
            </a:pathLst>
          </a:custGeom>
          <a:gradFill flip="none" rotWithShape="1">
            <a:gsLst>
              <a:gs pos="0">
                <a:srgbClr val="EBB6BA">
                  <a:lumMod val="60000"/>
                  <a:lumOff val="40000"/>
                </a:srgbClr>
              </a:gs>
              <a:gs pos="80000">
                <a:srgbClr val="DD858C"/>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1" name="Freeform: Shape 10"/>
          <p:cNvSpPr/>
          <p:nvPr>
            <p:custDataLst>
              <p:tags r:id="rId8"/>
            </p:custDataLst>
          </p:nvPr>
        </p:nvSpPr>
        <p:spPr>
          <a:xfrm>
            <a:off x="0" y="1758950"/>
            <a:ext cx="1439545" cy="1439545"/>
          </a:xfrm>
          <a:custGeom>
            <a:avLst/>
            <a:gdLst>
              <a:gd name="connsiteX0" fmla="*/ 0 w 1694400"/>
              <a:gd name="connsiteY0" fmla="*/ 1666422 h 1694239"/>
              <a:gd name="connsiteX1" fmla="*/ 0 w 1694400"/>
              <a:gd name="connsiteY1" fmla="*/ 27738 h 1694239"/>
              <a:gd name="connsiteX2" fmla="*/ 27738 w 1694400"/>
              <a:gd name="connsiteY2" fmla="*/ 0 h 1694239"/>
              <a:gd name="connsiteX3" fmla="*/ 1666663 w 1694400"/>
              <a:gd name="connsiteY3" fmla="*/ 0 h 1694239"/>
              <a:gd name="connsiteX4" fmla="*/ 1694400 w 1694400"/>
              <a:gd name="connsiteY4" fmla="*/ 27738 h 1694239"/>
              <a:gd name="connsiteX5" fmla="*/ 1694400 w 1694400"/>
              <a:gd name="connsiteY5" fmla="*/ 1666502 h 1694239"/>
              <a:gd name="connsiteX6" fmla="*/ 1666663 w 1694400"/>
              <a:gd name="connsiteY6" fmla="*/ 1694240 h 1694239"/>
              <a:gd name="connsiteX7" fmla="*/ 27738 w 1694400"/>
              <a:gd name="connsiteY7" fmla="*/ 1694240 h 1694239"/>
              <a:gd name="connsiteX8" fmla="*/ 0 w 1694400"/>
              <a:gd name="connsiteY8" fmla="*/ 1666422 h 1694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4400" h="1694239">
                <a:moveTo>
                  <a:pt x="0" y="1666422"/>
                </a:moveTo>
                <a:lnTo>
                  <a:pt x="0" y="27738"/>
                </a:lnTo>
                <a:cubicBezTo>
                  <a:pt x="0" y="12462"/>
                  <a:pt x="12381" y="0"/>
                  <a:pt x="27738" y="0"/>
                </a:cubicBezTo>
                <a:lnTo>
                  <a:pt x="1666663" y="0"/>
                </a:lnTo>
                <a:cubicBezTo>
                  <a:pt x="1681939" y="0"/>
                  <a:pt x="1694400" y="12381"/>
                  <a:pt x="1694400" y="27738"/>
                </a:cubicBezTo>
                <a:lnTo>
                  <a:pt x="1694400" y="1666502"/>
                </a:lnTo>
                <a:cubicBezTo>
                  <a:pt x="1694400" y="1681778"/>
                  <a:pt x="1682019" y="1694240"/>
                  <a:pt x="1666663" y="1694240"/>
                </a:cubicBezTo>
                <a:lnTo>
                  <a:pt x="27738" y="1694240"/>
                </a:lnTo>
                <a:cubicBezTo>
                  <a:pt x="12462" y="1694159"/>
                  <a:pt x="0" y="1681778"/>
                  <a:pt x="0" y="1666422"/>
                </a:cubicBezTo>
                <a:close/>
              </a:path>
            </a:pathLst>
          </a:custGeom>
          <a:solidFill>
            <a:schemeClr val="accent1"/>
          </a:solidFill>
          <a:ln w="8030" cap="flat">
            <a:noFill/>
            <a:prstDash val="solid"/>
            <a:miter/>
          </a:ln>
          <a:effectLst>
            <a:outerShdw blurRad="952500" dist="482600" dir="8100000" sx="92000" sy="92000" algn="tr" rotWithShape="0">
              <a:srgbClr val="2F305B">
                <a:alpha val="8000"/>
              </a:srgbClr>
            </a:outerShdw>
          </a:effectLst>
        </p:spPr>
        <p:txBody>
          <a:bodyPr rtlCol="0" anchor="ctr"/>
          <a:lstStyle/>
          <a:p>
            <a:endParaRPr lang="en-US">
              <a:solidFill>
                <a:schemeClr val="dk1"/>
              </a:solidFill>
            </a:endParaRPr>
          </a:p>
        </p:txBody>
      </p:sp>
      <p:sp>
        <p:nvSpPr>
          <p:cNvPr id="12" name="Freeform: Shape 11"/>
          <p:cNvSpPr/>
          <p:nvPr>
            <p:custDataLst>
              <p:tags r:id="rId9"/>
            </p:custDataLst>
          </p:nvPr>
        </p:nvSpPr>
        <p:spPr>
          <a:xfrm>
            <a:off x="146685" y="1906905"/>
            <a:ext cx="421005" cy="421005"/>
          </a:xfrm>
          <a:custGeom>
            <a:avLst/>
            <a:gdLst>
              <a:gd name="connsiteX0" fmla="*/ 485740 w 495280"/>
              <a:gd name="connsiteY0" fmla="*/ 179824 h 495280"/>
              <a:gd name="connsiteX1" fmla="*/ 315537 w 495280"/>
              <a:gd name="connsiteY1" fmla="*/ 485741 h 495280"/>
              <a:gd name="connsiteX2" fmla="*/ 9540 w 495280"/>
              <a:gd name="connsiteY2" fmla="*/ 315456 h 495280"/>
              <a:gd name="connsiteX3" fmla="*/ 179824 w 495280"/>
              <a:gd name="connsiteY3" fmla="*/ 9540 h 495280"/>
              <a:gd name="connsiteX4" fmla="*/ 485740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0" y="179824"/>
                </a:moveTo>
                <a:cubicBezTo>
                  <a:pt x="523206" y="311356"/>
                  <a:pt x="446989" y="448355"/>
                  <a:pt x="315537" y="485741"/>
                </a:cubicBezTo>
                <a:cubicBezTo>
                  <a:pt x="184005" y="523206"/>
                  <a:pt x="47006" y="446989"/>
                  <a:pt x="9540" y="315456"/>
                </a:cubicBezTo>
                <a:cubicBezTo>
                  <a:pt x="-27926" y="183924"/>
                  <a:pt x="48292" y="46925"/>
                  <a:pt x="179824" y="9540"/>
                </a:cubicBezTo>
                <a:cubicBezTo>
                  <a:pt x="311276" y="-27926"/>
                  <a:pt x="448275" y="48292"/>
                  <a:pt x="485740" y="179824"/>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13" name="Freeform: Shape 12"/>
          <p:cNvSpPr/>
          <p:nvPr>
            <p:custDataLst>
              <p:tags r:id="rId10"/>
            </p:custDataLst>
          </p:nvPr>
        </p:nvSpPr>
        <p:spPr>
          <a:xfrm>
            <a:off x="875665" y="1906905"/>
            <a:ext cx="421005" cy="421005"/>
          </a:xfrm>
          <a:custGeom>
            <a:avLst/>
            <a:gdLst>
              <a:gd name="connsiteX0" fmla="*/ 485741 w 495280"/>
              <a:gd name="connsiteY0" fmla="*/ 179824 h 495280"/>
              <a:gd name="connsiteX1" fmla="*/ 315537 w 495280"/>
              <a:gd name="connsiteY1" fmla="*/ 485741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6" y="311356"/>
                  <a:pt x="446988" y="448355"/>
                  <a:pt x="315537" y="485741"/>
                </a:cubicBezTo>
                <a:cubicBezTo>
                  <a:pt x="184004" y="523206"/>
                  <a:pt x="47005" y="446989"/>
                  <a:pt x="9540" y="315456"/>
                </a:cubicBezTo>
                <a:cubicBezTo>
                  <a:pt x="-27926" y="183924"/>
                  <a:pt x="48292" y="46925"/>
                  <a:pt x="179824" y="9540"/>
                </a:cubicBezTo>
                <a:cubicBezTo>
                  <a:pt x="311276" y="-27926"/>
                  <a:pt x="448275" y="48292"/>
                  <a:pt x="485741" y="179824"/>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14" name="Freeform: Shape 13"/>
          <p:cNvSpPr/>
          <p:nvPr>
            <p:custDataLst>
              <p:tags r:id="rId11"/>
            </p:custDataLst>
          </p:nvPr>
        </p:nvSpPr>
        <p:spPr>
          <a:xfrm>
            <a:off x="146685" y="2633980"/>
            <a:ext cx="421005" cy="421005"/>
          </a:xfrm>
          <a:custGeom>
            <a:avLst/>
            <a:gdLst>
              <a:gd name="connsiteX0" fmla="*/ 485740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0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0" y="179830"/>
                </a:moveTo>
                <a:cubicBezTo>
                  <a:pt x="523206" y="311362"/>
                  <a:pt x="446989" y="448361"/>
                  <a:pt x="315537" y="485747"/>
                </a:cubicBezTo>
                <a:cubicBezTo>
                  <a:pt x="184005" y="523212"/>
                  <a:pt x="47006" y="446994"/>
                  <a:pt x="9540" y="315462"/>
                </a:cubicBezTo>
                <a:cubicBezTo>
                  <a:pt x="-27926" y="183930"/>
                  <a:pt x="48292" y="46931"/>
                  <a:pt x="179824" y="9546"/>
                </a:cubicBezTo>
                <a:cubicBezTo>
                  <a:pt x="311276" y="-27920"/>
                  <a:pt x="448275" y="48217"/>
                  <a:pt x="485740" y="179830"/>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15" name="Freeform: Shape 14"/>
          <p:cNvSpPr/>
          <p:nvPr>
            <p:custDataLst>
              <p:tags r:id="rId12"/>
            </p:custDataLst>
          </p:nvPr>
        </p:nvSpPr>
        <p:spPr>
          <a:xfrm>
            <a:off x="875665" y="2633980"/>
            <a:ext cx="421005" cy="421005"/>
          </a:xfrm>
          <a:custGeom>
            <a:avLst/>
            <a:gdLst>
              <a:gd name="connsiteX0" fmla="*/ 485741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1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1" y="179830"/>
                </a:moveTo>
                <a:cubicBezTo>
                  <a:pt x="523206" y="311362"/>
                  <a:pt x="446988" y="448361"/>
                  <a:pt x="315537" y="485747"/>
                </a:cubicBezTo>
                <a:cubicBezTo>
                  <a:pt x="184004" y="523212"/>
                  <a:pt x="47005" y="446994"/>
                  <a:pt x="9540" y="315462"/>
                </a:cubicBezTo>
                <a:cubicBezTo>
                  <a:pt x="-27926" y="183930"/>
                  <a:pt x="48292" y="46931"/>
                  <a:pt x="179824" y="9546"/>
                </a:cubicBezTo>
                <a:cubicBezTo>
                  <a:pt x="311276" y="-27920"/>
                  <a:pt x="448275" y="48217"/>
                  <a:pt x="485741" y="179830"/>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16" name="Freeform: Shape 15"/>
          <p:cNvSpPr/>
          <p:nvPr>
            <p:custDataLst>
              <p:tags r:id="rId13"/>
            </p:custDataLst>
          </p:nvPr>
        </p:nvSpPr>
        <p:spPr>
          <a:xfrm>
            <a:off x="1463040" y="4686935"/>
            <a:ext cx="2903220" cy="708025"/>
          </a:xfrm>
          <a:custGeom>
            <a:avLst/>
            <a:gdLst>
              <a:gd name="connsiteX0" fmla="*/ 0 w 3416698"/>
              <a:gd name="connsiteY0" fmla="*/ 805353 h 833090"/>
              <a:gd name="connsiteX1" fmla="*/ 0 w 3416698"/>
              <a:gd name="connsiteY1" fmla="*/ 27737 h 833090"/>
              <a:gd name="connsiteX2" fmla="*/ 27737 w 3416698"/>
              <a:gd name="connsiteY2" fmla="*/ 0 h 833090"/>
              <a:gd name="connsiteX3" fmla="*/ 3388961 w 3416698"/>
              <a:gd name="connsiteY3" fmla="*/ 0 h 833090"/>
              <a:gd name="connsiteX4" fmla="*/ 3416699 w 3416698"/>
              <a:gd name="connsiteY4" fmla="*/ 27737 h 833090"/>
              <a:gd name="connsiteX5" fmla="*/ 3416699 w 3416698"/>
              <a:gd name="connsiteY5" fmla="*/ 805353 h 833090"/>
              <a:gd name="connsiteX6" fmla="*/ 3388961 w 3416698"/>
              <a:gd name="connsiteY6" fmla="*/ 833090 h 833090"/>
              <a:gd name="connsiteX7" fmla="*/ 27737 w 3416698"/>
              <a:gd name="connsiteY7" fmla="*/ 833090 h 833090"/>
              <a:gd name="connsiteX8" fmla="*/ 0 w 3416698"/>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6698" h="833090">
                <a:moveTo>
                  <a:pt x="0" y="805353"/>
                </a:moveTo>
                <a:lnTo>
                  <a:pt x="0" y="27737"/>
                </a:lnTo>
                <a:cubicBezTo>
                  <a:pt x="0" y="12462"/>
                  <a:pt x="12381" y="0"/>
                  <a:pt x="27737" y="0"/>
                </a:cubicBezTo>
                <a:lnTo>
                  <a:pt x="3388961" y="0"/>
                </a:lnTo>
                <a:cubicBezTo>
                  <a:pt x="3404237" y="0"/>
                  <a:pt x="3416699" y="12381"/>
                  <a:pt x="3416699" y="27737"/>
                </a:cubicBezTo>
                <a:lnTo>
                  <a:pt x="3416699" y="805353"/>
                </a:lnTo>
                <a:cubicBezTo>
                  <a:pt x="3416699" y="820628"/>
                  <a:pt x="3404318" y="833090"/>
                  <a:pt x="3388961" y="833090"/>
                </a:cubicBezTo>
                <a:lnTo>
                  <a:pt x="27737" y="833090"/>
                </a:lnTo>
                <a:cubicBezTo>
                  <a:pt x="12381" y="833010"/>
                  <a:pt x="0" y="820628"/>
                  <a:pt x="0" y="805353"/>
                </a:cubicBezTo>
                <a:close/>
              </a:path>
            </a:pathLst>
          </a:custGeom>
          <a:solidFill>
            <a:schemeClr val="accent1"/>
          </a:solidFill>
          <a:ln w="8030" cap="flat">
            <a:noFill/>
            <a:prstDash val="solid"/>
            <a:miter/>
          </a:ln>
          <a:effectLst>
            <a:outerShdw blurRad="952500" dist="482600" dir="8100000" sx="92000" sy="92000" algn="tr" rotWithShape="0">
              <a:srgbClr val="2F305B">
                <a:alpha val="8000"/>
              </a:srgbClr>
            </a:outerShdw>
          </a:effectLst>
        </p:spPr>
        <p:txBody>
          <a:bodyPr rtlCol="0" anchor="ctr"/>
          <a:lstStyle/>
          <a:p>
            <a:endParaRPr lang="en-US">
              <a:solidFill>
                <a:schemeClr val="dk1"/>
              </a:solidFill>
            </a:endParaRPr>
          </a:p>
        </p:txBody>
      </p:sp>
      <p:sp>
        <p:nvSpPr>
          <p:cNvPr id="17" name="Freeform: Shape 16"/>
          <p:cNvSpPr/>
          <p:nvPr>
            <p:custDataLst>
              <p:tags r:id="rId14"/>
            </p:custDataLst>
          </p:nvPr>
        </p:nvSpPr>
        <p:spPr>
          <a:xfrm>
            <a:off x="1609725" y="4829810"/>
            <a:ext cx="421005" cy="421005"/>
          </a:xfrm>
          <a:custGeom>
            <a:avLst/>
            <a:gdLst>
              <a:gd name="connsiteX0" fmla="*/ 485741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6" y="311356"/>
                  <a:pt x="446989" y="448355"/>
                  <a:pt x="315537" y="485740"/>
                </a:cubicBezTo>
                <a:cubicBezTo>
                  <a:pt x="184005" y="523206"/>
                  <a:pt x="47005" y="446989"/>
                  <a:pt x="9540" y="315456"/>
                </a:cubicBezTo>
                <a:cubicBezTo>
                  <a:pt x="-27926" y="183924"/>
                  <a:pt x="48292" y="46925"/>
                  <a:pt x="179824" y="9540"/>
                </a:cubicBezTo>
                <a:cubicBezTo>
                  <a:pt x="311356" y="-27926"/>
                  <a:pt x="448275" y="48292"/>
                  <a:pt x="485741" y="179824"/>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18" name="Freeform: Shape 17"/>
          <p:cNvSpPr/>
          <p:nvPr>
            <p:custDataLst>
              <p:tags r:id="rId15"/>
            </p:custDataLst>
          </p:nvPr>
        </p:nvSpPr>
        <p:spPr>
          <a:xfrm>
            <a:off x="2338705" y="4829810"/>
            <a:ext cx="421005" cy="421005"/>
          </a:xfrm>
          <a:custGeom>
            <a:avLst/>
            <a:gdLst>
              <a:gd name="connsiteX0" fmla="*/ 485740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0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0" y="179824"/>
                </a:moveTo>
                <a:cubicBezTo>
                  <a:pt x="523206" y="311356"/>
                  <a:pt x="446989" y="448355"/>
                  <a:pt x="315537" y="485740"/>
                </a:cubicBezTo>
                <a:cubicBezTo>
                  <a:pt x="184005" y="523206"/>
                  <a:pt x="47006" y="446989"/>
                  <a:pt x="9540" y="315456"/>
                </a:cubicBezTo>
                <a:cubicBezTo>
                  <a:pt x="-27926" y="183924"/>
                  <a:pt x="48292" y="46925"/>
                  <a:pt x="179824" y="9540"/>
                </a:cubicBezTo>
                <a:cubicBezTo>
                  <a:pt x="311356" y="-27926"/>
                  <a:pt x="448275" y="48292"/>
                  <a:pt x="485740" y="179824"/>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19" name="Freeform: Shape 18"/>
          <p:cNvSpPr/>
          <p:nvPr>
            <p:custDataLst>
              <p:tags r:id="rId16"/>
            </p:custDataLst>
          </p:nvPr>
        </p:nvSpPr>
        <p:spPr>
          <a:xfrm>
            <a:off x="3073400" y="4829810"/>
            <a:ext cx="421005" cy="421005"/>
          </a:xfrm>
          <a:custGeom>
            <a:avLst/>
            <a:gdLst>
              <a:gd name="connsiteX0" fmla="*/ 485740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0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0" y="179824"/>
                </a:moveTo>
                <a:cubicBezTo>
                  <a:pt x="523207" y="311356"/>
                  <a:pt x="446989" y="448355"/>
                  <a:pt x="315537" y="485740"/>
                </a:cubicBezTo>
                <a:cubicBezTo>
                  <a:pt x="184005" y="523206"/>
                  <a:pt x="47006" y="446989"/>
                  <a:pt x="9540" y="315456"/>
                </a:cubicBezTo>
                <a:cubicBezTo>
                  <a:pt x="-27926" y="183924"/>
                  <a:pt x="48292" y="46925"/>
                  <a:pt x="179824" y="9540"/>
                </a:cubicBezTo>
                <a:cubicBezTo>
                  <a:pt x="311356" y="-27926"/>
                  <a:pt x="448275" y="48292"/>
                  <a:pt x="485740" y="179824"/>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20" name="Freeform: Shape 19"/>
          <p:cNvSpPr/>
          <p:nvPr>
            <p:custDataLst>
              <p:tags r:id="rId17"/>
            </p:custDataLst>
          </p:nvPr>
        </p:nvSpPr>
        <p:spPr>
          <a:xfrm>
            <a:off x="3802380" y="4829810"/>
            <a:ext cx="421005" cy="421005"/>
          </a:xfrm>
          <a:custGeom>
            <a:avLst/>
            <a:gdLst>
              <a:gd name="connsiteX0" fmla="*/ 485741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6" y="311356"/>
                  <a:pt x="446989" y="448355"/>
                  <a:pt x="315537" y="485740"/>
                </a:cubicBezTo>
                <a:cubicBezTo>
                  <a:pt x="184005" y="523206"/>
                  <a:pt x="47006" y="446989"/>
                  <a:pt x="9540" y="315456"/>
                </a:cubicBezTo>
                <a:cubicBezTo>
                  <a:pt x="-27926" y="183924"/>
                  <a:pt x="48292" y="46925"/>
                  <a:pt x="179824" y="9540"/>
                </a:cubicBezTo>
                <a:cubicBezTo>
                  <a:pt x="311356" y="-27926"/>
                  <a:pt x="448275" y="48292"/>
                  <a:pt x="485741" y="179824"/>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21" name="Freeform: Shape 20"/>
          <p:cNvSpPr/>
          <p:nvPr>
            <p:custDataLst>
              <p:tags r:id="rId18"/>
            </p:custDataLst>
          </p:nvPr>
        </p:nvSpPr>
        <p:spPr>
          <a:xfrm>
            <a:off x="1460500" y="2490470"/>
            <a:ext cx="708025" cy="708025"/>
          </a:xfrm>
          <a:custGeom>
            <a:avLst/>
            <a:gdLst>
              <a:gd name="connsiteX0" fmla="*/ 0 w 833251"/>
              <a:gd name="connsiteY0" fmla="*/ 805353 h 833090"/>
              <a:gd name="connsiteX1" fmla="*/ 0 w 833251"/>
              <a:gd name="connsiteY1" fmla="*/ 27737 h 833090"/>
              <a:gd name="connsiteX2" fmla="*/ 27738 w 833251"/>
              <a:gd name="connsiteY2" fmla="*/ 0 h 833090"/>
              <a:gd name="connsiteX3" fmla="*/ 805514 w 833251"/>
              <a:gd name="connsiteY3" fmla="*/ 0 h 833090"/>
              <a:gd name="connsiteX4" fmla="*/ 833251 w 833251"/>
              <a:gd name="connsiteY4" fmla="*/ 27737 h 833090"/>
              <a:gd name="connsiteX5" fmla="*/ 833251 w 833251"/>
              <a:gd name="connsiteY5" fmla="*/ 805353 h 833090"/>
              <a:gd name="connsiteX6" fmla="*/ 805514 w 833251"/>
              <a:gd name="connsiteY6" fmla="*/ 833090 h 833090"/>
              <a:gd name="connsiteX7" fmla="*/ 27738 w 833251"/>
              <a:gd name="connsiteY7" fmla="*/ 833090 h 833090"/>
              <a:gd name="connsiteX8" fmla="*/ 0 w 833251"/>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3251" h="833090">
                <a:moveTo>
                  <a:pt x="0" y="805353"/>
                </a:moveTo>
                <a:lnTo>
                  <a:pt x="0" y="27737"/>
                </a:lnTo>
                <a:cubicBezTo>
                  <a:pt x="0" y="12462"/>
                  <a:pt x="12382" y="0"/>
                  <a:pt x="27738" y="0"/>
                </a:cubicBezTo>
                <a:lnTo>
                  <a:pt x="805514" y="0"/>
                </a:lnTo>
                <a:cubicBezTo>
                  <a:pt x="820790" y="0"/>
                  <a:pt x="833251" y="12381"/>
                  <a:pt x="833251" y="27737"/>
                </a:cubicBezTo>
                <a:lnTo>
                  <a:pt x="833251" y="805353"/>
                </a:lnTo>
                <a:cubicBezTo>
                  <a:pt x="833251" y="820628"/>
                  <a:pt x="820870" y="833090"/>
                  <a:pt x="805514" y="833090"/>
                </a:cubicBezTo>
                <a:lnTo>
                  <a:pt x="27738" y="833090"/>
                </a:lnTo>
                <a:cubicBezTo>
                  <a:pt x="12382" y="833090"/>
                  <a:pt x="0" y="820709"/>
                  <a:pt x="0" y="805353"/>
                </a:cubicBezTo>
                <a:close/>
              </a:path>
            </a:pathLst>
          </a:custGeom>
          <a:solidFill>
            <a:schemeClr val="accent3"/>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22" name="Freeform: Shape 21"/>
          <p:cNvSpPr/>
          <p:nvPr>
            <p:custDataLst>
              <p:tags r:id="rId19"/>
            </p:custDataLst>
          </p:nvPr>
        </p:nvSpPr>
        <p:spPr>
          <a:xfrm>
            <a:off x="1607185" y="2633345"/>
            <a:ext cx="421005" cy="421005"/>
          </a:xfrm>
          <a:custGeom>
            <a:avLst/>
            <a:gdLst>
              <a:gd name="connsiteX0" fmla="*/ 485740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0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0" y="179830"/>
                </a:moveTo>
                <a:cubicBezTo>
                  <a:pt x="523206" y="311362"/>
                  <a:pt x="446988" y="448361"/>
                  <a:pt x="315537" y="485747"/>
                </a:cubicBezTo>
                <a:cubicBezTo>
                  <a:pt x="184005" y="523212"/>
                  <a:pt x="47005" y="446994"/>
                  <a:pt x="9540" y="315462"/>
                </a:cubicBezTo>
                <a:cubicBezTo>
                  <a:pt x="-27926" y="183930"/>
                  <a:pt x="48292" y="46931"/>
                  <a:pt x="179824" y="9546"/>
                </a:cubicBezTo>
                <a:cubicBezTo>
                  <a:pt x="311276" y="-27920"/>
                  <a:pt x="448275" y="48217"/>
                  <a:pt x="485740" y="179830"/>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23" name="Freeform: Shape 22"/>
          <p:cNvSpPr/>
          <p:nvPr>
            <p:custDataLst>
              <p:tags r:id="rId20"/>
            </p:custDataLst>
          </p:nvPr>
        </p:nvSpPr>
        <p:spPr>
          <a:xfrm>
            <a:off x="1463040" y="5418455"/>
            <a:ext cx="1439545" cy="1439545"/>
          </a:xfrm>
          <a:custGeom>
            <a:avLst/>
            <a:gdLst>
              <a:gd name="connsiteX0" fmla="*/ 0 w 1694400"/>
              <a:gd name="connsiteY0" fmla="*/ 1666502 h 1694239"/>
              <a:gd name="connsiteX1" fmla="*/ 0 w 1694400"/>
              <a:gd name="connsiteY1" fmla="*/ 27737 h 1694239"/>
              <a:gd name="connsiteX2" fmla="*/ 27738 w 1694400"/>
              <a:gd name="connsiteY2" fmla="*/ 0 h 1694239"/>
              <a:gd name="connsiteX3" fmla="*/ 1666663 w 1694400"/>
              <a:gd name="connsiteY3" fmla="*/ 0 h 1694239"/>
              <a:gd name="connsiteX4" fmla="*/ 1694400 w 1694400"/>
              <a:gd name="connsiteY4" fmla="*/ 27737 h 1694239"/>
              <a:gd name="connsiteX5" fmla="*/ 1694400 w 1694400"/>
              <a:gd name="connsiteY5" fmla="*/ 1666502 h 1694239"/>
              <a:gd name="connsiteX6" fmla="*/ 1666663 w 1694400"/>
              <a:gd name="connsiteY6" fmla="*/ 1694239 h 1694239"/>
              <a:gd name="connsiteX7" fmla="*/ 27738 w 1694400"/>
              <a:gd name="connsiteY7" fmla="*/ 1694239 h 1694239"/>
              <a:gd name="connsiteX8" fmla="*/ 0 w 1694400"/>
              <a:gd name="connsiteY8" fmla="*/ 1666502 h 1694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4400" h="1694239">
                <a:moveTo>
                  <a:pt x="0" y="1666502"/>
                </a:moveTo>
                <a:lnTo>
                  <a:pt x="0" y="27737"/>
                </a:lnTo>
                <a:cubicBezTo>
                  <a:pt x="0" y="12462"/>
                  <a:pt x="12381" y="0"/>
                  <a:pt x="27738" y="0"/>
                </a:cubicBezTo>
                <a:lnTo>
                  <a:pt x="1666663" y="0"/>
                </a:lnTo>
                <a:cubicBezTo>
                  <a:pt x="1681939" y="0"/>
                  <a:pt x="1694400" y="12381"/>
                  <a:pt x="1694400" y="27737"/>
                </a:cubicBezTo>
                <a:lnTo>
                  <a:pt x="1694400" y="1666502"/>
                </a:lnTo>
                <a:cubicBezTo>
                  <a:pt x="1694400" y="1681778"/>
                  <a:pt x="1682019" y="1694239"/>
                  <a:pt x="1666663" y="1694239"/>
                </a:cubicBezTo>
                <a:lnTo>
                  <a:pt x="27738" y="1694239"/>
                </a:lnTo>
                <a:cubicBezTo>
                  <a:pt x="12381" y="1694239"/>
                  <a:pt x="0" y="1681778"/>
                  <a:pt x="0" y="1666502"/>
                </a:cubicBezTo>
                <a:close/>
              </a:path>
            </a:pathLst>
          </a:custGeom>
          <a:solidFill>
            <a:schemeClr val="accent3"/>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24" name="Freeform: Shape 23"/>
          <p:cNvSpPr/>
          <p:nvPr>
            <p:custDataLst>
              <p:tags r:id="rId21"/>
            </p:custDataLst>
          </p:nvPr>
        </p:nvSpPr>
        <p:spPr>
          <a:xfrm>
            <a:off x="1609725" y="5565775"/>
            <a:ext cx="421005" cy="421005"/>
          </a:xfrm>
          <a:custGeom>
            <a:avLst/>
            <a:gdLst>
              <a:gd name="connsiteX0" fmla="*/ 485740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0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0" y="179830"/>
                </a:moveTo>
                <a:cubicBezTo>
                  <a:pt x="523207" y="311362"/>
                  <a:pt x="446989" y="448361"/>
                  <a:pt x="315537" y="485747"/>
                </a:cubicBezTo>
                <a:cubicBezTo>
                  <a:pt x="184005" y="523212"/>
                  <a:pt x="47006" y="446994"/>
                  <a:pt x="9540" y="315462"/>
                </a:cubicBezTo>
                <a:cubicBezTo>
                  <a:pt x="-27926" y="183930"/>
                  <a:pt x="48292" y="46931"/>
                  <a:pt x="179824" y="9546"/>
                </a:cubicBezTo>
                <a:cubicBezTo>
                  <a:pt x="311356" y="-27920"/>
                  <a:pt x="448275" y="48217"/>
                  <a:pt x="485740" y="179830"/>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25" name="Freeform: Shape 24"/>
          <p:cNvSpPr/>
          <p:nvPr>
            <p:custDataLst>
              <p:tags r:id="rId22"/>
            </p:custDataLst>
          </p:nvPr>
        </p:nvSpPr>
        <p:spPr>
          <a:xfrm>
            <a:off x="2338705" y="5565775"/>
            <a:ext cx="421005" cy="421005"/>
          </a:xfrm>
          <a:custGeom>
            <a:avLst/>
            <a:gdLst>
              <a:gd name="connsiteX0" fmla="*/ 485741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1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1" y="179830"/>
                </a:moveTo>
                <a:cubicBezTo>
                  <a:pt x="523206" y="311362"/>
                  <a:pt x="446989" y="448361"/>
                  <a:pt x="315537" y="485747"/>
                </a:cubicBezTo>
                <a:cubicBezTo>
                  <a:pt x="184005" y="523212"/>
                  <a:pt x="47006" y="446994"/>
                  <a:pt x="9540" y="315462"/>
                </a:cubicBezTo>
                <a:cubicBezTo>
                  <a:pt x="-27926" y="183930"/>
                  <a:pt x="48292" y="46931"/>
                  <a:pt x="179824" y="9546"/>
                </a:cubicBezTo>
                <a:cubicBezTo>
                  <a:pt x="311356" y="-27920"/>
                  <a:pt x="448275" y="48217"/>
                  <a:pt x="485741" y="179830"/>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26" name="Freeform: Shape 25"/>
          <p:cNvSpPr/>
          <p:nvPr>
            <p:custDataLst>
              <p:tags r:id="rId23"/>
            </p:custDataLst>
          </p:nvPr>
        </p:nvSpPr>
        <p:spPr>
          <a:xfrm>
            <a:off x="1609725" y="6292850"/>
            <a:ext cx="421005" cy="421005"/>
          </a:xfrm>
          <a:custGeom>
            <a:avLst/>
            <a:gdLst>
              <a:gd name="connsiteX0" fmla="*/ 485740 w 495280"/>
              <a:gd name="connsiteY0" fmla="*/ 179824 h 495280"/>
              <a:gd name="connsiteX1" fmla="*/ 315537 w 495280"/>
              <a:gd name="connsiteY1" fmla="*/ 485741 h 495280"/>
              <a:gd name="connsiteX2" fmla="*/ 9540 w 495280"/>
              <a:gd name="connsiteY2" fmla="*/ 315457 h 495280"/>
              <a:gd name="connsiteX3" fmla="*/ 179824 w 495280"/>
              <a:gd name="connsiteY3" fmla="*/ 9540 h 495280"/>
              <a:gd name="connsiteX4" fmla="*/ 485740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0" y="179824"/>
                </a:moveTo>
                <a:cubicBezTo>
                  <a:pt x="523207" y="311356"/>
                  <a:pt x="446989" y="448355"/>
                  <a:pt x="315537" y="485741"/>
                </a:cubicBezTo>
                <a:cubicBezTo>
                  <a:pt x="184005" y="523206"/>
                  <a:pt x="47006" y="446989"/>
                  <a:pt x="9540" y="315457"/>
                </a:cubicBezTo>
                <a:cubicBezTo>
                  <a:pt x="-27926" y="183924"/>
                  <a:pt x="48292" y="46925"/>
                  <a:pt x="179824" y="9540"/>
                </a:cubicBezTo>
                <a:cubicBezTo>
                  <a:pt x="311356" y="-27926"/>
                  <a:pt x="448275" y="48292"/>
                  <a:pt x="485740" y="179824"/>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27" name="Freeform: Shape 26"/>
          <p:cNvSpPr/>
          <p:nvPr>
            <p:custDataLst>
              <p:tags r:id="rId24"/>
            </p:custDataLst>
          </p:nvPr>
        </p:nvSpPr>
        <p:spPr>
          <a:xfrm>
            <a:off x="2338705" y="6292850"/>
            <a:ext cx="421005" cy="421005"/>
          </a:xfrm>
          <a:custGeom>
            <a:avLst/>
            <a:gdLst>
              <a:gd name="connsiteX0" fmla="*/ 485741 w 495280"/>
              <a:gd name="connsiteY0" fmla="*/ 179824 h 495280"/>
              <a:gd name="connsiteX1" fmla="*/ 315537 w 495280"/>
              <a:gd name="connsiteY1" fmla="*/ 485741 h 495280"/>
              <a:gd name="connsiteX2" fmla="*/ 9540 w 495280"/>
              <a:gd name="connsiteY2" fmla="*/ 315457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6" y="311356"/>
                  <a:pt x="446989" y="448355"/>
                  <a:pt x="315537" y="485741"/>
                </a:cubicBezTo>
                <a:cubicBezTo>
                  <a:pt x="184005" y="523206"/>
                  <a:pt x="47006" y="446989"/>
                  <a:pt x="9540" y="315457"/>
                </a:cubicBezTo>
                <a:cubicBezTo>
                  <a:pt x="-27926" y="183924"/>
                  <a:pt x="48292" y="46925"/>
                  <a:pt x="179824" y="9540"/>
                </a:cubicBezTo>
                <a:cubicBezTo>
                  <a:pt x="311356" y="-27926"/>
                  <a:pt x="448275" y="48292"/>
                  <a:pt x="485741" y="179824"/>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28" name="Freeform: Shape 27"/>
          <p:cNvSpPr/>
          <p:nvPr>
            <p:custDataLst>
              <p:tags r:id="rId25"/>
            </p:custDataLst>
          </p:nvPr>
        </p:nvSpPr>
        <p:spPr>
          <a:xfrm>
            <a:off x="0" y="3954145"/>
            <a:ext cx="1439545" cy="1439545"/>
          </a:xfrm>
          <a:custGeom>
            <a:avLst/>
            <a:gdLst>
              <a:gd name="connsiteX0" fmla="*/ 0 w 1694400"/>
              <a:gd name="connsiteY0" fmla="*/ 1666502 h 1694239"/>
              <a:gd name="connsiteX1" fmla="*/ 0 w 1694400"/>
              <a:gd name="connsiteY1" fmla="*/ 27738 h 1694239"/>
              <a:gd name="connsiteX2" fmla="*/ 27738 w 1694400"/>
              <a:gd name="connsiteY2" fmla="*/ 0 h 1694239"/>
              <a:gd name="connsiteX3" fmla="*/ 1666663 w 1694400"/>
              <a:gd name="connsiteY3" fmla="*/ 0 h 1694239"/>
              <a:gd name="connsiteX4" fmla="*/ 1694400 w 1694400"/>
              <a:gd name="connsiteY4" fmla="*/ 27738 h 1694239"/>
              <a:gd name="connsiteX5" fmla="*/ 1694400 w 1694400"/>
              <a:gd name="connsiteY5" fmla="*/ 1666502 h 1694239"/>
              <a:gd name="connsiteX6" fmla="*/ 1666663 w 1694400"/>
              <a:gd name="connsiteY6" fmla="*/ 1694239 h 1694239"/>
              <a:gd name="connsiteX7" fmla="*/ 27738 w 1694400"/>
              <a:gd name="connsiteY7" fmla="*/ 1694239 h 1694239"/>
              <a:gd name="connsiteX8" fmla="*/ 0 w 1694400"/>
              <a:gd name="connsiteY8" fmla="*/ 1666502 h 1694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4400" h="1694239">
                <a:moveTo>
                  <a:pt x="0" y="1666502"/>
                </a:moveTo>
                <a:lnTo>
                  <a:pt x="0" y="27738"/>
                </a:lnTo>
                <a:cubicBezTo>
                  <a:pt x="0" y="12462"/>
                  <a:pt x="12381" y="0"/>
                  <a:pt x="27738" y="0"/>
                </a:cubicBezTo>
                <a:lnTo>
                  <a:pt x="1666663" y="0"/>
                </a:lnTo>
                <a:cubicBezTo>
                  <a:pt x="1681939" y="0"/>
                  <a:pt x="1694400" y="12381"/>
                  <a:pt x="1694400" y="27738"/>
                </a:cubicBezTo>
                <a:lnTo>
                  <a:pt x="1694400" y="1666502"/>
                </a:lnTo>
                <a:cubicBezTo>
                  <a:pt x="1694400" y="1681778"/>
                  <a:pt x="1682019" y="1694239"/>
                  <a:pt x="1666663" y="1694239"/>
                </a:cubicBezTo>
                <a:lnTo>
                  <a:pt x="27738" y="1694239"/>
                </a:lnTo>
                <a:cubicBezTo>
                  <a:pt x="12462" y="1694239"/>
                  <a:pt x="0" y="1681778"/>
                  <a:pt x="0" y="1666502"/>
                </a:cubicBezTo>
                <a:close/>
              </a:path>
            </a:pathLst>
          </a:custGeom>
          <a:solidFill>
            <a:schemeClr val="accent3"/>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29" name="Freeform: Shape 28"/>
          <p:cNvSpPr/>
          <p:nvPr>
            <p:custDataLst>
              <p:tags r:id="rId26"/>
            </p:custDataLst>
          </p:nvPr>
        </p:nvSpPr>
        <p:spPr>
          <a:xfrm>
            <a:off x="146685" y="4101465"/>
            <a:ext cx="421005" cy="421005"/>
          </a:xfrm>
          <a:custGeom>
            <a:avLst/>
            <a:gdLst>
              <a:gd name="connsiteX0" fmla="*/ 485740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0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0" y="179830"/>
                </a:moveTo>
                <a:cubicBezTo>
                  <a:pt x="523206" y="311362"/>
                  <a:pt x="446989" y="448361"/>
                  <a:pt x="315537" y="485747"/>
                </a:cubicBezTo>
                <a:cubicBezTo>
                  <a:pt x="184005" y="523212"/>
                  <a:pt x="47006" y="446994"/>
                  <a:pt x="9540" y="315462"/>
                </a:cubicBezTo>
                <a:cubicBezTo>
                  <a:pt x="-27926" y="183930"/>
                  <a:pt x="48292" y="46931"/>
                  <a:pt x="179824" y="9546"/>
                </a:cubicBezTo>
                <a:cubicBezTo>
                  <a:pt x="311276" y="-27920"/>
                  <a:pt x="448275" y="48217"/>
                  <a:pt x="485740" y="179830"/>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0" name="Freeform: Shape 29"/>
          <p:cNvSpPr/>
          <p:nvPr>
            <p:custDataLst>
              <p:tags r:id="rId27"/>
            </p:custDataLst>
          </p:nvPr>
        </p:nvSpPr>
        <p:spPr>
          <a:xfrm>
            <a:off x="875665" y="4101465"/>
            <a:ext cx="421005" cy="421005"/>
          </a:xfrm>
          <a:custGeom>
            <a:avLst/>
            <a:gdLst>
              <a:gd name="connsiteX0" fmla="*/ 485741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1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1" y="179830"/>
                </a:moveTo>
                <a:cubicBezTo>
                  <a:pt x="523206" y="311362"/>
                  <a:pt x="446988" y="448361"/>
                  <a:pt x="315537" y="485747"/>
                </a:cubicBezTo>
                <a:cubicBezTo>
                  <a:pt x="184004" y="523212"/>
                  <a:pt x="47005" y="446994"/>
                  <a:pt x="9540" y="315462"/>
                </a:cubicBezTo>
                <a:cubicBezTo>
                  <a:pt x="-27926" y="183930"/>
                  <a:pt x="48292" y="46931"/>
                  <a:pt x="179824" y="9546"/>
                </a:cubicBezTo>
                <a:cubicBezTo>
                  <a:pt x="311276" y="-27920"/>
                  <a:pt x="448275" y="48217"/>
                  <a:pt x="485741" y="179830"/>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1" name="Freeform: Shape 30"/>
          <p:cNvSpPr/>
          <p:nvPr>
            <p:custDataLst>
              <p:tags r:id="rId28"/>
            </p:custDataLst>
          </p:nvPr>
        </p:nvSpPr>
        <p:spPr>
          <a:xfrm>
            <a:off x="146685" y="4828540"/>
            <a:ext cx="421005" cy="421005"/>
          </a:xfrm>
          <a:custGeom>
            <a:avLst/>
            <a:gdLst>
              <a:gd name="connsiteX0" fmla="*/ 485740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0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0" y="179824"/>
                </a:moveTo>
                <a:cubicBezTo>
                  <a:pt x="523206" y="311356"/>
                  <a:pt x="446989" y="448355"/>
                  <a:pt x="315537" y="485740"/>
                </a:cubicBezTo>
                <a:cubicBezTo>
                  <a:pt x="184005" y="523206"/>
                  <a:pt x="47006" y="446988"/>
                  <a:pt x="9540" y="315456"/>
                </a:cubicBezTo>
                <a:cubicBezTo>
                  <a:pt x="-27926" y="183924"/>
                  <a:pt x="48292" y="46925"/>
                  <a:pt x="179824" y="9540"/>
                </a:cubicBezTo>
                <a:cubicBezTo>
                  <a:pt x="311276" y="-27926"/>
                  <a:pt x="448275" y="48292"/>
                  <a:pt x="485740" y="179824"/>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2" name="Freeform: Shape 31"/>
          <p:cNvSpPr/>
          <p:nvPr>
            <p:custDataLst>
              <p:tags r:id="rId29"/>
            </p:custDataLst>
          </p:nvPr>
        </p:nvSpPr>
        <p:spPr>
          <a:xfrm>
            <a:off x="875665" y="4828540"/>
            <a:ext cx="421005" cy="421005"/>
          </a:xfrm>
          <a:custGeom>
            <a:avLst/>
            <a:gdLst>
              <a:gd name="connsiteX0" fmla="*/ 485741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6" y="311356"/>
                  <a:pt x="446988" y="448355"/>
                  <a:pt x="315537" y="485740"/>
                </a:cubicBezTo>
                <a:cubicBezTo>
                  <a:pt x="184004" y="523206"/>
                  <a:pt x="47005" y="446988"/>
                  <a:pt x="9540" y="315456"/>
                </a:cubicBezTo>
                <a:cubicBezTo>
                  <a:pt x="-27926" y="183924"/>
                  <a:pt x="48292" y="46925"/>
                  <a:pt x="179824" y="9540"/>
                </a:cubicBezTo>
                <a:cubicBezTo>
                  <a:pt x="311276" y="-27926"/>
                  <a:pt x="448275" y="48292"/>
                  <a:pt x="485741" y="179824"/>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3" name="Freeform: Shape 32"/>
          <p:cNvSpPr/>
          <p:nvPr>
            <p:custDataLst>
              <p:tags r:id="rId30"/>
            </p:custDataLst>
          </p:nvPr>
        </p:nvSpPr>
        <p:spPr>
          <a:xfrm>
            <a:off x="2929255" y="3953510"/>
            <a:ext cx="708025" cy="708025"/>
          </a:xfrm>
          <a:custGeom>
            <a:avLst/>
            <a:gdLst>
              <a:gd name="connsiteX0" fmla="*/ 0 w 833251"/>
              <a:gd name="connsiteY0" fmla="*/ 805353 h 833090"/>
              <a:gd name="connsiteX1" fmla="*/ 0 w 833251"/>
              <a:gd name="connsiteY1" fmla="*/ 27737 h 833090"/>
              <a:gd name="connsiteX2" fmla="*/ 27738 w 833251"/>
              <a:gd name="connsiteY2" fmla="*/ 0 h 833090"/>
              <a:gd name="connsiteX3" fmla="*/ 805514 w 833251"/>
              <a:gd name="connsiteY3" fmla="*/ 0 h 833090"/>
              <a:gd name="connsiteX4" fmla="*/ 833251 w 833251"/>
              <a:gd name="connsiteY4" fmla="*/ 27737 h 833090"/>
              <a:gd name="connsiteX5" fmla="*/ 833251 w 833251"/>
              <a:gd name="connsiteY5" fmla="*/ 805353 h 833090"/>
              <a:gd name="connsiteX6" fmla="*/ 805514 w 833251"/>
              <a:gd name="connsiteY6" fmla="*/ 833090 h 833090"/>
              <a:gd name="connsiteX7" fmla="*/ 27738 w 833251"/>
              <a:gd name="connsiteY7" fmla="*/ 833090 h 833090"/>
              <a:gd name="connsiteX8" fmla="*/ 0 w 833251"/>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3251" h="833090">
                <a:moveTo>
                  <a:pt x="0" y="805353"/>
                </a:moveTo>
                <a:lnTo>
                  <a:pt x="0" y="27737"/>
                </a:lnTo>
                <a:cubicBezTo>
                  <a:pt x="0" y="12462"/>
                  <a:pt x="12381" y="0"/>
                  <a:pt x="27738" y="0"/>
                </a:cubicBezTo>
                <a:lnTo>
                  <a:pt x="805514" y="0"/>
                </a:lnTo>
                <a:cubicBezTo>
                  <a:pt x="820790" y="0"/>
                  <a:pt x="833251" y="12381"/>
                  <a:pt x="833251" y="27737"/>
                </a:cubicBezTo>
                <a:lnTo>
                  <a:pt x="833251" y="805353"/>
                </a:lnTo>
                <a:cubicBezTo>
                  <a:pt x="833251" y="820629"/>
                  <a:pt x="820870" y="833090"/>
                  <a:pt x="805514" y="833090"/>
                </a:cubicBezTo>
                <a:lnTo>
                  <a:pt x="27738" y="833090"/>
                </a:lnTo>
                <a:cubicBezTo>
                  <a:pt x="12381" y="833090"/>
                  <a:pt x="0" y="820629"/>
                  <a:pt x="0" y="805353"/>
                </a:cubicBezTo>
                <a:close/>
              </a:path>
            </a:pathLst>
          </a:custGeom>
          <a:solidFill>
            <a:schemeClr val="accent4"/>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4" name="Freeform: Shape 33"/>
          <p:cNvSpPr/>
          <p:nvPr>
            <p:custDataLst>
              <p:tags r:id="rId31"/>
            </p:custDataLst>
          </p:nvPr>
        </p:nvSpPr>
        <p:spPr>
          <a:xfrm>
            <a:off x="3075940" y="4097020"/>
            <a:ext cx="421005" cy="421005"/>
          </a:xfrm>
          <a:custGeom>
            <a:avLst/>
            <a:gdLst>
              <a:gd name="connsiteX0" fmla="*/ 485740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0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0" y="179824"/>
                </a:moveTo>
                <a:cubicBezTo>
                  <a:pt x="523206" y="311356"/>
                  <a:pt x="446989" y="448355"/>
                  <a:pt x="315537" y="485740"/>
                </a:cubicBezTo>
                <a:cubicBezTo>
                  <a:pt x="184005" y="523206"/>
                  <a:pt x="47006" y="446989"/>
                  <a:pt x="9540" y="315456"/>
                </a:cubicBezTo>
                <a:cubicBezTo>
                  <a:pt x="-27926" y="183924"/>
                  <a:pt x="48292" y="46925"/>
                  <a:pt x="179824" y="9540"/>
                </a:cubicBezTo>
                <a:cubicBezTo>
                  <a:pt x="311356" y="-27926"/>
                  <a:pt x="448275" y="48292"/>
                  <a:pt x="485740" y="179824"/>
                </a:cubicBezTo>
                <a:close/>
              </a:path>
            </a:pathLst>
          </a:custGeom>
          <a:gradFill flip="none" rotWithShape="1">
            <a:gsLst>
              <a:gs pos="0">
                <a:srgbClr val="78CDDC">
                  <a:lumMod val="60000"/>
                  <a:lumOff val="40000"/>
                </a:srgbClr>
              </a:gs>
              <a:gs pos="80000">
                <a:srgbClr val="2FA0B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5" name="Freeform: Shape 34"/>
          <p:cNvSpPr/>
          <p:nvPr>
            <p:custDataLst>
              <p:tags r:id="rId32"/>
            </p:custDataLst>
          </p:nvPr>
        </p:nvSpPr>
        <p:spPr>
          <a:xfrm>
            <a:off x="0" y="5418455"/>
            <a:ext cx="1439545" cy="1439545"/>
          </a:xfrm>
          <a:custGeom>
            <a:avLst/>
            <a:gdLst>
              <a:gd name="connsiteX0" fmla="*/ 0 w 1694400"/>
              <a:gd name="connsiteY0" fmla="*/ 1666421 h 1694239"/>
              <a:gd name="connsiteX1" fmla="*/ 0 w 1694400"/>
              <a:gd name="connsiteY1" fmla="*/ 27738 h 1694239"/>
              <a:gd name="connsiteX2" fmla="*/ 27738 w 1694400"/>
              <a:gd name="connsiteY2" fmla="*/ 0 h 1694239"/>
              <a:gd name="connsiteX3" fmla="*/ 1666663 w 1694400"/>
              <a:gd name="connsiteY3" fmla="*/ 0 h 1694239"/>
              <a:gd name="connsiteX4" fmla="*/ 1694400 w 1694400"/>
              <a:gd name="connsiteY4" fmla="*/ 27738 h 1694239"/>
              <a:gd name="connsiteX5" fmla="*/ 1694400 w 1694400"/>
              <a:gd name="connsiteY5" fmla="*/ 1666502 h 1694239"/>
              <a:gd name="connsiteX6" fmla="*/ 1666663 w 1694400"/>
              <a:gd name="connsiteY6" fmla="*/ 1694239 h 1694239"/>
              <a:gd name="connsiteX7" fmla="*/ 27738 w 1694400"/>
              <a:gd name="connsiteY7" fmla="*/ 1694239 h 1694239"/>
              <a:gd name="connsiteX8" fmla="*/ 0 w 1694400"/>
              <a:gd name="connsiteY8" fmla="*/ 1666421 h 1694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4400" h="1694239">
                <a:moveTo>
                  <a:pt x="0" y="1666421"/>
                </a:moveTo>
                <a:lnTo>
                  <a:pt x="0" y="27738"/>
                </a:lnTo>
                <a:cubicBezTo>
                  <a:pt x="0" y="12462"/>
                  <a:pt x="12381" y="0"/>
                  <a:pt x="27738" y="0"/>
                </a:cubicBezTo>
                <a:lnTo>
                  <a:pt x="1666663" y="0"/>
                </a:lnTo>
                <a:cubicBezTo>
                  <a:pt x="1681939" y="0"/>
                  <a:pt x="1694400" y="12381"/>
                  <a:pt x="1694400" y="27738"/>
                </a:cubicBezTo>
                <a:lnTo>
                  <a:pt x="1694400" y="1666502"/>
                </a:lnTo>
                <a:cubicBezTo>
                  <a:pt x="1694400" y="1681778"/>
                  <a:pt x="1682019" y="1694239"/>
                  <a:pt x="1666663" y="1694239"/>
                </a:cubicBezTo>
                <a:lnTo>
                  <a:pt x="27738" y="1694239"/>
                </a:lnTo>
                <a:cubicBezTo>
                  <a:pt x="12462" y="1694159"/>
                  <a:pt x="0" y="1681778"/>
                  <a:pt x="0" y="1666421"/>
                </a:cubicBezTo>
                <a:close/>
              </a:path>
            </a:pathLst>
          </a:custGeom>
          <a:solidFill>
            <a:schemeClr val="accent4"/>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6" name="Freeform: Shape 35"/>
          <p:cNvSpPr/>
          <p:nvPr>
            <p:custDataLst>
              <p:tags r:id="rId33"/>
            </p:custDataLst>
          </p:nvPr>
        </p:nvSpPr>
        <p:spPr>
          <a:xfrm>
            <a:off x="146685" y="5566410"/>
            <a:ext cx="421005" cy="421005"/>
          </a:xfrm>
          <a:custGeom>
            <a:avLst/>
            <a:gdLst>
              <a:gd name="connsiteX0" fmla="*/ 485740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0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0" y="179824"/>
                </a:moveTo>
                <a:cubicBezTo>
                  <a:pt x="523206" y="311356"/>
                  <a:pt x="446989" y="448355"/>
                  <a:pt x="315537" y="485740"/>
                </a:cubicBezTo>
                <a:cubicBezTo>
                  <a:pt x="184005" y="523206"/>
                  <a:pt x="47006" y="446988"/>
                  <a:pt x="9540" y="315456"/>
                </a:cubicBezTo>
                <a:cubicBezTo>
                  <a:pt x="-27926" y="183924"/>
                  <a:pt x="48292" y="46925"/>
                  <a:pt x="179824" y="9540"/>
                </a:cubicBezTo>
                <a:cubicBezTo>
                  <a:pt x="311276" y="-27926"/>
                  <a:pt x="448275" y="48292"/>
                  <a:pt x="485740" y="179824"/>
                </a:cubicBezTo>
                <a:close/>
              </a:path>
            </a:pathLst>
          </a:custGeom>
          <a:gradFill flip="none" rotWithShape="1">
            <a:gsLst>
              <a:gs pos="0">
                <a:srgbClr val="78CDDC">
                  <a:lumMod val="60000"/>
                  <a:lumOff val="40000"/>
                </a:srgbClr>
              </a:gs>
              <a:gs pos="80000">
                <a:srgbClr val="2FA0B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7" name="Freeform: Shape 36"/>
          <p:cNvSpPr/>
          <p:nvPr>
            <p:custDataLst>
              <p:tags r:id="rId34"/>
            </p:custDataLst>
          </p:nvPr>
        </p:nvSpPr>
        <p:spPr>
          <a:xfrm>
            <a:off x="875665" y="5566410"/>
            <a:ext cx="421005" cy="421005"/>
          </a:xfrm>
          <a:custGeom>
            <a:avLst/>
            <a:gdLst>
              <a:gd name="connsiteX0" fmla="*/ 485741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6" y="311356"/>
                  <a:pt x="446988" y="448355"/>
                  <a:pt x="315537" y="485740"/>
                </a:cubicBezTo>
                <a:cubicBezTo>
                  <a:pt x="184004" y="523206"/>
                  <a:pt x="47005" y="446988"/>
                  <a:pt x="9540" y="315456"/>
                </a:cubicBezTo>
                <a:cubicBezTo>
                  <a:pt x="-27926" y="183924"/>
                  <a:pt x="48292" y="46925"/>
                  <a:pt x="179824" y="9540"/>
                </a:cubicBezTo>
                <a:cubicBezTo>
                  <a:pt x="311276" y="-27926"/>
                  <a:pt x="448275" y="48292"/>
                  <a:pt x="485741" y="179824"/>
                </a:cubicBezTo>
                <a:close/>
              </a:path>
            </a:pathLst>
          </a:custGeom>
          <a:gradFill flip="none" rotWithShape="1">
            <a:gsLst>
              <a:gs pos="0">
                <a:srgbClr val="78CDDC">
                  <a:lumMod val="60000"/>
                  <a:lumOff val="40000"/>
                </a:srgbClr>
              </a:gs>
              <a:gs pos="80000">
                <a:srgbClr val="2FA0B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8" name="Freeform: Shape 37"/>
          <p:cNvSpPr/>
          <p:nvPr>
            <p:custDataLst>
              <p:tags r:id="rId35"/>
            </p:custDataLst>
          </p:nvPr>
        </p:nvSpPr>
        <p:spPr>
          <a:xfrm>
            <a:off x="146685" y="6293485"/>
            <a:ext cx="421005" cy="421005"/>
          </a:xfrm>
          <a:custGeom>
            <a:avLst/>
            <a:gdLst>
              <a:gd name="connsiteX0" fmla="*/ 485740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0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0" y="179830"/>
                </a:moveTo>
                <a:cubicBezTo>
                  <a:pt x="523206" y="311362"/>
                  <a:pt x="446989" y="448361"/>
                  <a:pt x="315537" y="485747"/>
                </a:cubicBezTo>
                <a:cubicBezTo>
                  <a:pt x="184005" y="523212"/>
                  <a:pt x="47006" y="446994"/>
                  <a:pt x="9540" y="315462"/>
                </a:cubicBezTo>
                <a:cubicBezTo>
                  <a:pt x="-27926" y="183930"/>
                  <a:pt x="48292" y="46931"/>
                  <a:pt x="179824" y="9546"/>
                </a:cubicBezTo>
                <a:cubicBezTo>
                  <a:pt x="311276" y="-27920"/>
                  <a:pt x="448275" y="48217"/>
                  <a:pt x="485740" y="179830"/>
                </a:cubicBezTo>
                <a:close/>
              </a:path>
            </a:pathLst>
          </a:custGeom>
          <a:gradFill flip="none" rotWithShape="1">
            <a:gsLst>
              <a:gs pos="0">
                <a:srgbClr val="78CDDC">
                  <a:lumMod val="60000"/>
                  <a:lumOff val="40000"/>
                </a:srgbClr>
              </a:gs>
              <a:gs pos="80000">
                <a:srgbClr val="2FA0B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39" name="Freeform: Shape 38"/>
          <p:cNvSpPr/>
          <p:nvPr>
            <p:custDataLst>
              <p:tags r:id="rId36"/>
            </p:custDataLst>
          </p:nvPr>
        </p:nvSpPr>
        <p:spPr>
          <a:xfrm>
            <a:off x="875665" y="6293485"/>
            <a:ext cx="421005" cy="421005"/>
          </a:xfrm>
          <a:custGeom>
            <a:avLst/>
            <a:gdLst>
              <a:gd name="connsiteX0" fmla="*/ 485741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1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1" y="179830"/>
                </a:moveTo>
                <a:cubicBezTo>
                  <a:pt x="523206" y="311362"/>
                  <a:pt x="446988" y="448361"/>
                  <a:pt x="315537" y="485747"/>
                </a:cubicBezTo>
                <a:cubicBezTo>
                  <a:pt x="184004" y="523212"/>
                  <a:pt x="47005" y="446994"/>
                  <a:pt x="9540" y="315462"/>
                </a:cubicBezTo>
                <a:cubicBezTo>
                  <a:pt x="-27926" y="183930"/>
                  <a:pt x="48292" y="46931"/>
                  <a:pt x="179824" y="9546"/>
                </a:cubicBezTo>
                <a:cubicBezTo>
                  <a:pt x="311276" y="-27920"/>
                  <a:pt x="448275" y="48217"/>
                  <a:pt x="485741" y="179830"/>
                </a:cubicBezTo>
                <a:close/>
              </a:path>
            </a:pathLst>
          </a:custGeom>
          <a:gradFill flip="none" rotWithShape="1">
            <a:gsLst>
              <a:gs pos="0">
                <a:srgbClr val="78CDDC">
                  <a:lumMod val="60000"/>
                  <a:lumOff val="40000"/>
                </a:srgbClr>
              </a:gs>
              <a:gs pos="80000">
                <a:srgbClr val="2FA0B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0" name="Freeform: Shape 39"/>
          <p:cNvSpPr/>
          <p:nvPr>
            <p:custDataLst>
              <p:tags r:id="rId37"/>
            </p:custDataLst>
          </p:nvPr>
        </p:nvSpPr>
        <p:spPr>
          <a:xfrm>
            <a:off x="2929890" y="5418455"/>
            <a:ext cx="1439545" cy="1439545"/>
          </a:xfrm>
          <a:custGeom>
            <a:avLst/>
            <a:gdLst>
              <a:gd name="connsiteX0" fmla="*/ 0 w 1694400"/>
              <a:gd name="connsiteY0" fmla="*/ 1666421 h 1694239"/>
              <a:gd name="connsiteX1" fmla="*/ 0 w 1694400"/>
              <a:gd name="connsiteY1" fmla="*/ 27738 h 1694239"/>
              <a:gd name="connsiteX2" fmla="*/ 27737 w 1694400"/>
              <a:gd name="connsiteY2" fmla="*/ 0 h 1694239"/>
              <a:gd name="connsiteX3" fmla="*/ 1666663 w 1694400"/>
              <a:gd name="connsiteY3" fmla="*/ 0 h 1694239"/>
              <a:gd name="connsiteX4" fmla="*/ 1694400 w 1694400"/>
              <a:gd name="connsiteY4" fmla="*/ 27738 h 1694239"/>
              <a:gd name="connsiteX5" fmla="*/ 1694400 w 1694400"/>
              <a:gd name="connsiteY5" fmla="*/ 1666502 h 1694239"/>
              <a:gd name="connsiteX6" fmla="*/ 1666663 w 1694400"/>
              <a:gd name="connsiteY6" fmla="*/ 1694239 h 1694239"/>
              <a:gd name="connsiteX7" fmla="*/ 27737 w 1694400"/>
              <a:gd name="connsiteY7" fmla="*/ 1694239 h 1694239"/>
              <a:gd name="connsiteX8" fmla="*/ 0 w 1694400"/>
              <a:gd name="connsiteY8" fmla="*/ 1666421 h 1694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4400" h="1694239">
                <a:moveTo>
                  <a:pt x="0" y="1666421"/>
                </a:moveTo>
                <a:lnTo>
                  <a:pt x="0" y="27738"/>
                </a:lnTo>
                <a:cubicBezTo>
                  <a:pt x="0" y="12462"/>
                  <a:pt x="12381" y="0"/>
                  <a:pt x="27737" y="0"/>
                </a:cubicBezTo>
                <a:lnTo>
                  <a:pt x="1666663" y="0"/>
                </a:lnTo>
                <a:cubicBezTo>
                  <a:pt x="1681939" y="0"/>
                  <a:pt x="1694400" y="12381"/>
                  <a:pt x="1694400" y="27738"/>
                </a:cubicBezTo>
                <a:lnTo>
                  <a:pt x="1694400" y="1666502"/>
                </a:lnTo>
                <a:cubicBezTo>
                  <a:pt x="1694400" y="1681778"/>
                  <a:pt x="1682019" y="1694239"/>
                  <a:pt x="1666663" y="1694239"/>
                </a:cubicBezTo>
                <a:lnTo>
                  <a:pt x="27737" y="1694239"/>
                </a:lnTo>
                <a:cubicBezTo>
                  <a:pt x="12381" y="1694159"/>
                  <a:pt x="0" y="1681778"/>
                  <a:pt x="0" y="1666421"/>
                </a:cubicBezTo>
                <a:close/>
              </a:path>
            </a:pathLst>
          </a:custGeom>
          <a:solidFill>
            <a:schemeClr val="accent2"/>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1" name="Freeform: Shape 40"/>
          <p:cNvSpPr/>
          <p:nvPr>
            <p:custDataLst>
              <p:tags r:id="rId38"/>
            </p:custDataLst>
          </p:nvPr>
        </p:nvSpPr>
        <p:spPr>
          <a:xfrm>
            <a:off x="3076575" y="5566410"/>
            <a:ext cx="421005" cy="421005"/>
          </a:xfrm>
          <a:custGeom>
            <a:avLst/>
            <a:gdLst>
              <a:gd name="connsiteX0" fmla="*/ 485741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7" y="311356"/>
                  <a:pt x="446989" y="448355"/>
                  <a:pt x="315537" y="485740"/>
                </a:cubicBezTo>
                <a:cubicBezTo>
                  <a:pt x="184005" y="523206"/>
                  <a:pt x="47006" y="446988"/>
                  <a:pt x="9540" y="315456"/>
                </a:cubicBezTo>
                <a:cubicBezTo>
                  <a:pt x="-27926" y="183924"/>
                  <a:pt x="48292" y="46925"/>
                  <a:pt x="179824" y="9540"/>
                </a:cubicBezTo>
                <a:cubicBezTo>
                  <a:pt x="311356" y="-27926"/>
                  <a:pt x="448275" y="48292"/>
                  <a:pt x="485741" y="179824"/>
                </a:cubicBezTo>
                <a:close/>
              </a:path>
            </a:pathLst>
          </a:custGeom>
          <a:gradFill flip="none" rotWithShape="1">
            <a:gsLst>
              <a:gs pos="0">
                <a:srgbClr val="9DE4C8">
                  <a:lumMod val="60000"/>
                  <a:lumOff val="40000"/>
                </a:srgbClr>
              </a:gs>
              <a:gs pos="80000">
                <a:srgbClr val="5CD2A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2" name="Freeform: Shape 41"/>
          <p:cNvSpPr/>
          <p:nvPr>
            <p:custDataLst>
              <p:tags r:id="rId39"/>
            </p:custDataLst>
          </p:nvPr>
        </p:nvSpPr>
        <p:spPr>
          <a:xfrm>
            <a:off x="3805555" y="5566410"/>
            <a:ext cx="421005" cy="421005"/>
          </a:xfrm>
          <a:custGeom>
            <a:avLst/>
            <a:gdLst>
              <a:gd name="connsiteX0" fmla="*/ 485741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7" y="311356"/>
                  <a:pt x="446989" y="448355"/>
                  <a:pt x="315537" y="485740"/>
                </a:cubicBezTo>
                <a:cubicBezTo>
                  <a:pt x="184005" y="523206"/>
                  <a:pt x="47006" y="446988"/>
                  <a:pt x="9540" y="315456"/>
                </a:cubicBezTo>
                <a:cubicBezTo>
                  <a:pt x="-27926" y="183924"/>
                  <a:pt x="48292" y="46925"/>
                  <a:pt x="179824" y="9540"/>
                </a:cubicBezTo>
                <a:cubicBezTo>
                  <a:pt x="311356" y="-27926"/>
                  <a:pt x="448275" y="48292"/>
                  <a:pt x="485741" y="179824"/>
                </a:cubicBezTo>
                <a:close/>
              </a:path>
            </a:pathLst>
          </a:custGeom>
          <a:gradFill flip="none" rotWithShape="1">
            <a:gsLst>
              <a:gs pos="0">
                <a:srgbClr val="9DE4C8">
                  <a:lumMod val="60000"/>
                  <a:lumOff val="40000"/>
                </a:srgbClr>
              </a:gs>
              <a:gs pos="80000">
                <a:srgbClr val="5CD2A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3" name="Freeform: Shape 42"/>
          <p:cNvSpPr/>
          <p:nvPr>
            <p:custDataLst>
              <p:tags r:id="rId40"/>
            </p:custDataLst>
          </p:nvPr>
        </p:nvSpPr>
        <p:spPr>
          <a:xfrm>
            <a:off x="3076575" y="6293485"/>
            <a:ext cx="421005" cy="421005"/>
          </a:xfrm>
          <a:custGeom>
            <a:avLst/>
            <a:gdLst>
              <a:gd name="connsiteX0" fmla="*/ 485741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1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1" y="179830"/>
                </a:moveTo>
                <a:cubicBezTo>
                  <a:pt x="523207" y="311362"/>
                  <a:pt x="446989" y="448361"/>
                  <a:pt x="315537" y="485747"/>
                </a:cubicBezTo>
                <a:cubicBezTo>
                  <a:pt x="184005" y="523212"/>
                  <a:pt x="47006" y="446994"/>
                  <a:pt x="9540" y="315462"/>
                </a:cubicBezTo>
                <a:cubicBezTo>
                  <a:pt x="-27926" y="183930"/>
                  <a:pt x="48292" y="46931"/>
                  <a:pt x="179824" y="9546"/>
                </a:cubicBezTo>
                <a:cubicBezTo>
                  <a:pt x="311356" y="-27920"/>
                  <a:pt x="448275" y="48217"/>
                  <a:pt x="485741" y="179830"/>
                </a:cubicBezTo>
                <a:close/>
              </a:path>
            </a:pathLst>
          </a:custGeom>
          <a:gradFill flip="none" rotWithShape="1">
            <a:gsLst>
              <a:gs pos="0">
                <a:srgbClr val="9DE4C8">
                  <a:lumMod val="60000"/>
                  <a:lumOff val="40000"/>
                </a:srgbClr>
              </a:gs>
              <a:gs pos="80000">
                <a:srgbClr val="5CD2A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4" name="Freeform: Shape 43"/>
          <p:cNvSpPr/>
          <p:nvPr>
            <p:custDataLst>
              <p:tags r:id="rId41"/>
            </p:custDataLst>
          </p:nvPr>
        </p:nvSpPr>
        <p:spPr>
          <a:xfrm>
            <a:off x="3805555" y="6293485"/>
            <a:ext cx="421005" cy="421005"/>
          </a:xfrm>
          <a:custGeom>
            <a:avLst/>
            <a:gdLst>
              <a:gd name="connsiteX0" fmla="*/ 485741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1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1" y="179830"/>
                </a:moveTo>
                <a:cubicBezTo>
                  <a:pt x="523207" y="311362"/>
                  <a:pt x="446989" y="448361"/>
                  <a:pt x="315537" y="485747"/>
                </a:cubicBezTo>
                <a:cubicBezTo>
                  <a:pt x="184005" y="523212"/>
                  <a:pt x="47006" y="446994"/>
                  <a:pt x="9540" y="315462"/>
                </a:cubicBezTo>
                <a:cubicBezTo>
                  <a:pt x="-27926" y="183930"/>
                  <a:pt x="48292" y="46931"/>
                  <a:pt x="179824" y="9546"/>
                </a:cubicBezTo>
                <a:cubicBezTo>
                  <a:pt x="311356" y="-27920"/>
                  <a:pt x="448275" y="48217"/>
                  <a:pt x="485741" y="179830"/>
                </a:cubicBezTo>
                <a:close/>
              </a:path>
            </a:pathLst>
          </a:custGeom>
          <a:gradFill flip="none" rotWithShape="1">
            <a:gsLst>
              <a:gs pos="0">
                <a:srgbClr val="9DE4C8">
                  <a:lumMod val="60000"/>
                  <a:lumOff val="40000"/>
                </a:srgbClr>
              </a:gs>
              <a:gs pos="80000">
                <a:srgbClr val="5CD2A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5" name="Freeform: Shape 44"/>
          <p:cNvSpPr/>
          <p:nvPr>
            <p:custDataLst>
              <p:tags r:id="rId42"/>
            </p:custDataLst>
          </p:nvPr>
        </p:nvSpPr>
        <p:spPr>
          <a:xfrm>
            <a:off x="0" y="1028700"/>
            <a:ext cx="708025" cy="708025"/>
          </a:xfrm>
          <a:custGeom>
            <a:avLst/>
            <a:gdLst>
              <a:gd name="connsiteX0" fmla="*/ 0 w 833251"/>
              <a:gd name="connsiteY0" fmla="*/ 805353 h 833090"/>
              <a:gd name="connsiteX1" fmla="*/ 0 w 833251"/>
              <a:gd name="connsiteY1" fmla="*/ 27738 h 833090"/>
              <a:gd name="connsiteX2" fmla="*/ 27738 w 833251"/>
              <a:gd name="connsiteY2" fmla="*/ 0 h 833090"/>
              <a:gd name="connsiteX3" fmla="*/ 805514 w 833251"/>
              <a:gd name="connsiteY3" fmla="*/ 0 h 833090"/>
              <a:gd name="connsiteX4" fmla="*/ 833251 w 833251"/>
              <a:gd name="connsiteY4" fmla="*/ 27738 h 833090"/>
              <a:gd name="connsiteX5" fmla="*/ 833251 w 833251"/>
              <a:gd name="connsiteY5" fmla="*/ 805353 h 833090"/>
              <a:gd name="connsiteX6" fmla="*/ 805514 w 833251"/>
              <a:gd name="connsiteY6" fmla="*/ 833090 h 833090"/>
              <a:gd name="connsiteX7" fmla="*/ 27738 w 833251"/>
              <a:gd name="connsiteY7" fmla="*/ 833090 h 833090"/>
              <a:gd name="connsiteX8" fmla="*/ 0 w 833251"/>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3251" h="833090">
                <a:moveTo>
                  <a:pt x="0" y="805353"/>
                </a:moveTo>
                <a:lnTo>
                  <a:pt x="0" y="27738"/>
                </a:lnTo>
                <a:cubicBezTo>
                  <a:pt x="0" y="12462"/>
                  <a:pt x="12381" y="0"/>
                  <a:pt x="27738" y="0"/>
                </a:cubicBezTo>
                <a:lnTo>
                  <a:pt x="805514" y="0"/>
                </a:lnTo>
                <a:cubicBezTo>
                  <a:pt x="820790" y="0"/>
                  <a:pt x="833251" y="12381"/>
                  <a:pt x="833251" y="27738"/>
                </a:cubicBezTo>
                <a:lnTo>
                  <a:pt x="833251" y="805353"/>
                </a:lnTo>
                <a:cubicBezTo>
                  <a:pt x="833251" y="820628"/>
                  <a:pt x="820869" y="833090"/>
                  <a:pt x="805514" y="833090"/>
                </a:cubicBezTo>
                <a:lnTo>
                  <a:pt x="27738" y="833090"/>
                </a:lnTo>
                <a:cubicBezTo>
                  <a:pt x="12462" y="833010"/>
                  <a:pt x="0" y="820628"/>
                  <a:pt x="0" y="805353"/>
                </a:cubicBezTo>
                <a:close/>
              </a:path>
            </a:pathLst>
          </a:custGeom>
          <a:solidFill>
            <a:schemeClr val="accent2"/>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6" name="Freeform: Shape 45"/>
          <p:cNvSpPr/>
          <p:nvPr>
            <p:custDataLst>
              <p:tags r:id="rId43"/>
            </p:custDataLst>
          </p:nvPr>
        </p:nvSpPr>
        <p:spPr>
          <a:xfrm>
            <a:off x="138430" y="1167130"/>
            <a:ext cx="421005" cy="421005"/>
          </a:xfrm>
          <a:custGeom>
            <a:avLst/>
            <a:gdLst>
              <a:gd name="connsiteX0" fmla="*/ 179796 w 495251"/>
              <a:gd name="connsiteY0" fmla="*/ 485741 h 495280"/>
              <a:gd name="connsiteX1" fmla="*/ 485712 w 495251"/>
              <a:gd name="connsiteY1" fmla="*/ 315537 h 495280"/>
              <a:gd name="connsiteX2" fmla="*/ 315428 w 495251"/>
              <a:gd name="connsiteY2" fmla="*/ 9540 h 495280"/>
              <a:gd name="connsiteX3" fmla="*/ 9511 w 495251"/>
              <a:gd name="connsiteY3" fmla="*/ 179824 h 495280"/>
              <a:gd name="connsiteX4" fmla="*/ 179796 w 495251"/>
              <a:gd name="connsiteY4" fmla="*/ 485741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51" h="495280">
                <a:moveTo>
                  <a:pt x="179796" y="485741"/>
                </a:moveTo>
                <a:cubicBezTo>
                  <a:pt x="311327" y="523206"/>
                  <a:pt x="448327" y="446988"/>
                  <a:pt x="485712" y="315537"/>
                </a:cubicBezTo>
                <a:cubicBezTo>
                  <a:pt x="523178" y="184005"/>
                  <a:pt x="446960" y="47005"/>
                  <a:pt x="315428" y="9540"/>
                </a:cubicBezTo>
                <a:cubicBezTo>
                  <a:pt x="183896" y="-27926"/>
                  <a:pt x="46897" y="48292"/>
                  <a:pt x="9511" y="179824"/>
                </a:cubicBezTo>
                <a:cubicBezTo>
                  <a:pt x="-27874" y="311276"/>
                  <a:pt x="48264" y="448275"/>
                  <a:pt x="179796" y="485741"/>
                </a:cubicBezTo>
                <a:close/>
              </a:path>
            </a:pathLst>
          </a:custGeom>
          <a:gradFill flip="none" rotWithShape="1">
            <a:gsLst>
              <a:gs pos="0">
                <a:srgbClr val="9DE4C8">
                  <a:lumMod val="60000"/>
                  <a:lumOff val="40000"/>
                </a:srgbClr>
              </a:gs>
              <a:gs pos="80000">
                <a:srgbClr val="5CD2A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7" name="Freeform: Shape 46"/>
          <p:cNvSpPr/>
          <p:nvPr>
            <p:custDataLst>
              <p:tags r:id="rId44"/>
            </p:custDataLst>
          </p:nvPr>
        </p:nvSpPr>
        <p:spPr>
          <a:xfrm>
            <a:off x="1463040" y="3954145"/>
            <a:ext cx="1439545" cy="708025"/>
          </a:xfrm>
          <a:custGeom>
            <a:avLst/>
            <a:gdLst>
              <a:gd name="connsiteX0" fmla="*/ 0 w 1694400"/>
              <a:gd name="connsiteY0" fmla="*/ 805353 h 833090"/>
              <a:gd name="connsiteX1" fmla="*/ 0 w 1694400"/>
              <a:gd name="connsiteY1" fmla="*/ 27738 h 833090"/>
              <a:gd name="connsiteX2" fmla="*/ 27738 w 1694400"/>
              <a:gd name="connsiteY2" fmla="*/ 0 h 833090"/>
              <a:gd name="connsiteX3" fmla="*/ 1666663 w 1694400"/>
              <a:gd name="connsiteY3" fmla="*/ 0 h 833090"/>
              <a:gd name="connsiteX4" fmla="*/ 1694400 w 1694400"/>
              <a:gd name="connsiteY4" fmla="*/ 27738 h 833090"/>
              <a:gd name="connsiteX5" fmla="*/ 1694400 w 1694400"/>
              <a:gd name="connsiteY5" fmla="*/ 805353 h 833090"/>
              <a:gd name="connsiteX6" fmla="*/ 1666663 w 1694400"/>
              <a:gd name="connsiteY6" fmla="*/ 833090 h 833090"/>
              <a:gd name="connsiteX7" fmla="*/ 27738 w 1694400"/>
              <a:gd name="connsiteY7" fmla="*/ 833090 h 833090"/>
              <a:gd name="connsiteX8" fmla="*/ 0 w 1694400"/>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4400" h="833090">
                <a:moveTo>
                  <a:pt x="0" y="805353"/>
                </a:moveTo>
                <a:lnTo>
                  <a:pt x="0" y="27738"/>
                </a:lnTo>
                <a:cubicBezTo>
                  <a:pt x="0" y="12462"/>
                  <a:pt x="12381" y="0"/>
                  <a:pt x="27738" y="0"/>
                </a:cubicBezTo>
                <a:lnTo>
                  <a:pt x="1666663" y="0"/>
                </a:lnTo>
                <a:cubicBezTo>
                  <a:pt x="1681939" y="0"/>
                  <a:pt x="1694400" y="12381"/>
                  <a:pt x="1694400" y="27738"/>
                </a:cubicBezTo>
                <a:lnTo>
                  <a:pt x="1694400" y="805353"/>
                </a:lnTo>
                <a:cubicBezTo>
                  <a:pt x="1694400" y="820629"/>
                  <a:pt x="1682019" y="833090"/>
                  <a:pt x="1666663" y="833090"/>
                </a:cubicBezTo>
                <a:lnTo>
                  <a:pt x="27738" y="833090"/>
                </a:lnTo>
                <a:cubicBezTo>
                  <a:pt x="12381" y="833090"/>
                  <a:pt x="0" y="820709"/>
                  <a:pt x="0" y="805353"/>
                </a:cubicBezTo>
                <a:close/>
              </a:path>
            </a:pathLst>
          </a:custGeom>
          <a:solidFill>
            <a:schemeClr val="accent2"/>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8" name="Freeform: Shape 47"/>
          <p:cNvSpPr/>
          <p:nvPr>
            <p:custDataLst>
              <p:tags r:id="rId45"/>
            </p:custDataLst>
          </p:nvPr>
        </p:nvSpPr>
        <p:spPr>
          <a:xfrm>
            <a:off x="1609725" y="4097020"/>
            <a:ext cx="421005" cy="421005"/>
          </a:xfrm>
          <a:custGeom>
            <a:avLst/>
            <a:gdLst>
              <a:gd name="connsiteX0" fmla="*/ 485740 w 495280"/>
              <a:gd name="connsiteY0" fmla="*/ 179796 h 495251"/>
              <a:gd name="connsiteX1" fmla="*/ 315537 w 495280"/>
              <a:gd name="connsiteY1" fmla="*/ 485712 h 495251"/>
              <a:gd name="connsiteX2" fmla="*/ 9540 w 495280"/>
              <a:gd name="connsiteY2" fmla="*/ 315428 h 495251"/>
              <a:gd name="connsiteX3" fmla="*/ 179824 w 495280"/>
              <a:gd name="connsiteY3" fmla="*/ 9511 h 495251"/>
              <a:gd name="connsiteX4" fmla="*/ 485740 w 495280"/>
              <a:gd name="connsiteY4" fmla="*/ 179796 h 495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51">
                <a:moveTo>
                  <a:pt x="485740" y="179796"/>
                </a:moveTo>
                <a:cubicBezTo>
                  <a:pt x="523207" y="311328"/>
                  <a:pt x="446989" y="448327"/>
                  <a:pt x="315537" y="485712"/>
                </a:cubicBezTo>
                <a:cubicBezTo>
                  <a:pt x="184005" y="523178"/>
                  <a:pt x="47006" y="446960"/>
                  <a:pt x="9540" y="315428"/>
                </a:cubicBezTo>
                <a:cubicBezTo>
                  <a:pt x="-27926" y="183896"/>
                  <a:pt x="48292" y="46897"/>
                  <a:pt x="179824" y="9511"/>
                </a:cubicBezTo>
                <a:cubicBezTo>
                  <a:pt x="311356" y="-27874"/>
                  <a:pt x="448275" y="48263"/>
                  <a:pt x="485740" y="179796"/>
                </a:cubicBezTo>
                <a:close/>
              </a:path>
            </a:pathLst>
          </a:custGeom>
          <a:gradFill flip="none" rotWithShape="1">
            <a:gsLst>
              <a:gs pos="0">
                <a:srgbClr val="9DE4C8">
                  <a:lumMod val="60000"/>
                  <a:lumOff val="40000"/>
                </a:srgbClr>
              </a:gs>
              <a:gs pos="80000">
                <a:srgbClr val="5CD2A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49" name="Freeform: Shape 48"/>
          <p:cNvSpPr/>
          <p:nvPr>
            <p:custDataLst>
              <p:tags r:id="rId46"/>
            </p:custDataLst>
          </p:nvPr>
        </p:nvSpPr>
        <p:spPr>
          <a:xfrm>
            <a:off x="2338705" y="4097020"/>
            <a:ext cx="421005" cy="421005"/>
          </a:xfrm>
          <a:custGeom>
            <a:avLst/>
            <a:gdLst>
              <a:gd name="connsiteX0" fmla="*/ 485741 w 495280"/>
              <a:gd name="connsiteY0" fmla="*/ 179796 h 495251"/>
              <a:gd name="connsiteX1" fmla="*/ 315537 w 495280"/>
              <a:gd name="connsiteY1" fmla="*/ 485712 h 495251"/>
              <a:gd name="connsiteX2" fmla="*/ 9540 w 495280"/>
              <a:gd name="connsiteY2" fmla="*/ 315428 h 495251"/>
              <a:gd name="connsiteX3" fmla="*/ 179824 w 495280"/>
              <a:gd name="connsiteY3" fmla="*/ 9511 h 495251"/>
              <a:gd name="connsiteX4" fmla="*/ 485741 w 495280"/>
              <a:gd name="connsiteY4" fmla="*/ 179796 h 495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51">
                <a:moveTo>
                  <a:pt x="485741" y="179796"/>
                </a:moveTo>
                <a:cubicBezTo>
                  <a:pt x="523206" y="311328"/>
                  <a:pt x="446989" y="448327"/>
                  <a:pt x="315537" y="485712"/>
                </a:cubicBezTo>
                <a:cubicBezTo>
                  <a:pt x="184005" y="523178"/>
                  <a:pt x="47006" y="446960"/>
                  <a:pt x="9540" y="315428"/>
                </a:cubicBezTo>
                <a:cubicBezTo>
                  <a:pt x="-27926" y="183896"/>
                  <a:pt x="48292" y="46897"/>
                  <a:pt x="179824" y="9511"/>
                </a:cubicBezTo>
                <a:cubicBezTo>
                  <a:pt x="311356" y="-27874"/>
                  <a:pt x="448275" y="48263"/>
                  <a:pt x="485741" y="179796"/>
                </a:cubicBezTo>
                <a:close/>
              </a:path>
            </a:pathLst>
          </a:custGeom>
          <a:gradFill flip="none" rotWithShape="1">
            <a:gsLst>
              <a:gs pos="0">
                <a:srgbClr val="9DE4C8">
                  <a:lumMod val="60000"/>
                  <a:lumOff val="40000"/>
                </a:srgbClr>
              </a:gs>
              <a:gs pos="80000">
                <a:srgbClr val="5CD2A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50" name="Freeform: Shape 49"/>
          <p:cNvSpPr/>
          <p:nvPr>
            <p:custDataLst>
              <p:tags r:id="rId47"/>
            </p:custDataLst>
          </p:nvPr>
        </p:nvSpPr>
        <p:spPr>
          <a:xfrm>
            <a:off x="4396105" y="6149975"/>
            <a:ext cx="1439545" cy="708025"/>
          </a:xfrm>
          <a:custGeom>
            <a:avLst/>
            <a:gdLst>
              <a:gd name="connsiteX0" fmla="*/ 0 w 1694400"/>
              <a:gd name="connsiteY0" fmla="*/ 805353 h 833090"/>
              <a:gd name="connsiteX1" fmla="*/ 0 w 1694400"/>
              <a:gd name="connsiteY1" fmla="*/ 27738 h 833090"/>
              <a:gd name="connsiteX2" fmla="*/ 27738 w 1694400"/>
              <a:gd name="connsiteY2" fmla="*/ 0 h 833090"/>
              <a:gd name="connsiteX3" fmla="*/ 1666663 w 1694400"/>
              <a:gd name="connsiteY3" fmla="*/ 0 h 833090"/>
              <a:gd name="connsiteX4" fmla="*/ 1694400 w 1694400"/>
              <a:gd name="connsiteY4" fmla="*/ 27738 h 833090"/>
              <a:gd name="connsiteX5" fmla="*/ 1694400 w 1694400"/>
              <a:gd name="connsiteY5" fmla="*/ 805353 h 833090"/>
              <a:gd name="connsiteX6" fmla="*/ 1666663 w 1694400"/>
              <a:gd name="connsiteY6" fmla="*/ 833090 h 833090"/>
              <a:gd name="connsiteX7" fmla="*/ 27738 w 1694400"/>
              <a:gd name="connsiteY7" fmla="*/ 833090 h 833090"/>
              <a:gd name="connsiteX8" fmla="*/ 0 w 1694400"/>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4400" h="833090">
                <a:moveTo>
                  <a:pt x="0" y="805353"/>
                </a:moveTo>
                <a:lnTo>
                  <a:pt x="0" y="27738"/>
                </a:lnTo>
                <a:cubicBezTo>
                  <a:pt x="0" y="12462"/>
                  <a:pt x="12381" y="0"/>
                  <a:pt x="27738" y="0"/>
                </a:cubicBezTo>
                <a:lnTo>
                  <a:pt x="1666663" y="0"/>
                </a:lnTo>
                <a:cubicBezTo>
                  <a:pt x="1681939" y="0"/>
                  <a:pt x="1694400" y="12381"/>
                  <a:pt x="1694400" y="27738"/>
                </a:cubicBezTo>
                <a:lnTo>
                  <a:pt x="1694400" y="805353"/>
                </a:lnTo>
                <a:cubicBezTo>
                  <a:pt x="1694400" y="820629"/>
                  <a:pt x="1682019" y="833090"/>
                  <a:pt x="1666663" y="833090"/>
                </a:cubicBezTo>
                <a:lnTo>
                  <a:pt x="27738" y="833090"/>
                </a:lnTo>
                <a:cubicBezTo>
                  <a:pt x="12381" y="833090"/>
                  <a:pt x="0" y="820629"/>
                  <a:pt x="0" y="805353"/>
                </a:cubicBezTo>
                <a:close/>
              </a:path>
            </a:pathLst>
          </a:custGeom>
          <a:solidFill>
            <a:schemeClr val="accent1"/>
          </a:solidFill>
          <a:ln w="8030" cap="flat">
            <a:noFill/>
            <a:prstDash val="solid"/>
            <a:miter/>
          </a:ln>
          <a:effectLst>
            <a:outerShdw blurRad="952500" dist="482600" dir="8100000" sx="92000" sy="92000" algn="tr" rotWithShape="0">
              <a:srgbClr val="2F305B">
                <a:alpha val="8000"/>
              </a:srgbClr>
            </a:outerShdw>
          </a:effectLst>
        </p:spPr>
        <p:txBody>
          <a:bodyPr rtlCol="0" anchor="ctr"/>
          <a:lstStyle/>
          <a:p>
            <a:endParaRPr lang="en-US">
              <a:solidFill>
                <a:schemeClr val="dk1"/>
              </a:solidFill>
            </a:endParaRPr>
          </a:p>
        </p:txBody>
      </p:sp>
      <p:sp>
        <p:nvSpPr>
          <p:cNvPr id="51" name="Freeform: Shape 50"/>
          <p:cNvSpPr/>
          <p:nvPr>
            <p:custDataLst>
              <p:tags r:id="rId48"/>
            </p:custDataLst>
          </p:nvPr>
        </p:nvSpPr>
        <p:spPr>
          <a:xfrm>
            <a:off x="4542790" y="6293485"/>
            <a:ext cx="421005" cy="421005"/>
          </a:xfrm>
          <a:custGeom>
            <a:avLst/>
            <a:gdLst>
              <a:gd name="connsiteX0" fmla="*/ 485741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1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1" y="179830"/>
                </a:moveTo>
                <a:cubicBezTo>
                  <a:pt x="523206" y="311362"/>
                  <a:pt x="446988" y="448361"/>
                  <a:pt x="315537" y="485747"/>
                </a:cubicBezTo>
                <a:cubicBezTo>
                  <a:pt x="184005" y="523212"/>
                  <a:pt x="47005" y="446994"/>
                  <a:pt x="9540" y="315462"/>
                </a:cubicBezTo>
                <a:cubicBezTo>
                  <a:pt x="-27926" y="183930"/>
                  <a:pt x="48292" y="46931"/>
                  <a:pt x="179824" y="9546"/>
                </a:cubicBezTo>
                <a:cubicBezTo>
                  <a:pt x="311356" y="-27920"/>
                  <a:pt x="448275" y="48217"/>
                  <a:pt x="485741" y="179830"/>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52" name="Freeform: Shape 51"/>
          <p:cNvSpPr/>
          <p:nvPr>
            <p:custDataLst>
              <p:tags r:id="rId49"/>
            </p:custDataLst>
          </p:nvPr>
        </p:nvSpPr>
        <p:spPr>
          <a:xfrm>
            <a:off x="5271770" y="6293485"/>
            <a:ext cx="421005" cy="421005"/>
          </a:xfrm>
          <a:custGeom>
            <a:avLst/>
            <a:gdLst>
              <a:gd name="connsiteX0" fmla="*/ 485741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1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1" y="179830"/>
                </a:moveTo>
                <a:cubicBezTo>
                  <a:pt x="523206" y="311362"/>
                  <a:pt x="446989" y="448361"/>
                  <a:pt x="315537" y="485747"/>
                </a:cubicBezTo>
                <a:cubicBezTo>
                  <a:pt x="184005" y="523212"/>
                  <a:pt x="47005" y="446994"/>
                  <a:pt x="9540" y="315462"/>
                </a:cubicBezTo>
                <a:cubicBezTo>
                  <a:pt x="-27926" y="183930"/>
                  <a:pt x="48292" y="46931"/>
                  <a:pt x="179824" y="9546"/>
                </a:cubicBezTo>
                <a:cubicBezTo>
                  <a:pt x="311356" y="-27920"/>
                  <a:pt x="448275" y="48217"/>
                  <a:pt x="485741" y="179830"/>
                </a:cubicBezTo>
                <a:close/>
              </a:path>
            </a:pathLst>
          </a:custGeom>
          <a:gradFill flip="none" rotWithShape="1">
            <a:gsLst>
              <a:gs pos="0">
                <a:srgbClr val="78D8B0">
                  <a:lumMod val="60000"/>
                  <a:lumOff val="40000"/>
                </a:srgbClr>
              </a:gs>
              <a:gs pos="80000">
                <a:srgbClr val="31AB78"/>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tlCol="0" anchor="ctr"/>
          <a:lstStyle/>
          <a:p>
            <a:endParaRPr lang="en-US">
              <a:solidFill>
                <a:schemeClr val="dk1"/>
              </a:solidFill>
            </a:endParaRPr>
          </a:p>
        </p:txBody>
      </p:sp>
      <p:sp>
        <p:nvSpPr>
          <p:cNvPr id="113" name="TextBox 11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2781617" y="1214387"/>
            <a:ext cx="7446084" cy="929640"/>
          </a:xfrm>
          <a:prstGeom prst="rect">
            <a:avLst/>
          </a:prstGeom>
          <a:noFill/>
        </p:spPr>
        <p:txBody>
          <a:bodyPr wrap="square" rtlCol="0">
            <a:spAutoFit/>
          </a:bodyPr>
          <a:lstStyle/>
          <a:p>
            <a:pPr>
              <a:lnSpc>
                <a:spcPct val="130000"/>
              </a:lnSpc>
              <a:spcBef>
                <a:spcPts val="0"/>
              </a:spcBef>
              <a:spcAft>
                <a:spcPts val="0"/>
              </a:spcAft>
            </a:pPr>
            <a:r>
              <a:rPr lang="en-US" sz="1400" b="1" dirty="0" err="1">
                <a:solidFill>
                  <a:srgbClr val="000000"/>
                </a:solidFill>
                <a:latin typeface="Arial" panose="020B0604020202090204" pitchFamily="34" charset="0"/>
                <a:ea typeface="汉仪君黑-55W" panose="00020600040101010101" charset="-122"/>
              </a:rPr>
              <a:t>人口基数大</a:t>
            </a:r>
            <a:endParaRPr lang="en-US" sz="1400" b="1" dirty="0">
              <a:solidFill>
                <a:srgbClr val="000000"/>
              </a:solidFill>
              <a:latin typeface="Arial" panose="020B0604020202090204" pitchFamily="34" charset="0"/>
              <a:ea typeface="汉仪君黑-55W" panose="00020600040101010101" charset="-122"/>
            </a:endParaRPr>
          </a:p>
          <a:p>
            <a:pPr>
              <a:lnSpc>
                <a:spcPct val="130000"/>
              </a:lnSpc>
              <a:spcBef>
                <a:spcPts val="0"/>
              </a:spcBef>
              <a:spcAft>
                <a:spcPts val="0"/>
              </a:spcAft>
            </a:pPr>
            <a:r>
              <a:rPr lang="zh-CN" altLang="en-US" sz="1400" dirty="0">
                <a:solidFill>
                  <a:srgbClr val="000000"/>
                </a:solidFill>
                <a:latin typeface="Arial" panose="020B0604020202090204" pitchFamily="34" charset="0"/>
                <a:ea typeface="汉仪君黑-55W" panose="00020600040101010101" charset="-122"/>
              </a:rPr>
              <a:t>穆斯林拥有</a:t>
            </a:r>
            <a:r>
              <a:rPr lang="en-US" altLang="zh-CN" sz="1400" dirty="0">
                <a:solidFill>
                  <a:srgbClr val="000000"/>
                </a:solidFill>
                <a:latin typeface="Arial" panose="020B0604020202090204" pitchFamily="34" charset="0"/>
                <a:ea typeface="汉仪君黑-55W" panose="00020600040101010101" charset="-122"/>
              </a:rPr>
              <a:t>18</a:t>
            </a:r>
            <a:r>
              <a:rPr lang="zh-CN" altLang="en-US" sz="1400" dirty="0">
                <a:solidFill>
                  <a:srgbClr val="000000"/>
                </a:solidFill>
                <a:latin typeface="Arial" panose="020B0604020202090204" pitchFamily="34" charset="0"/>
                <a:ea typeface="汉仪君黑-55W" panose="00020600040101010101" charset="-122"/>
              </a:rPr>
              <a:t>亿人口，约占全球总人口的</a:t>
            </a:r>
            <a:r>
              <a:rPr lang="en-US" altLang="zh-CN" sz="1400" dirty="0">
                <a:solidFill>
                  <a:srgbClr val="000000"/>
                </a:solidFill>
                <a:latin typeface="Arial" panose="020B0604020202090204" pitchFamily="34" charset="0"/>
                <a:ea typeface="汉仪君黑-55W" panose="00020600040101010101" charset="-122"/>
              </a:rPr>
              <a:t>23%</a:t>
            </a:r>
            <a:r>
              <a:rPr lang="zh-CN" altLang="en-US" sz="1400" dirty="0">
                <a:solidFill>
                  <a:srgbClr val="000000"/>
                </a:solidFill>
                <a:latin typeface="Arial" panose="020B0604020202090204" pitchFamily="34" charset="0"/>
                <a:ea typeface="汉仪君黑-55W" panose="00020600040101010101" charset="-122"/>
              </a:rPr>
              <a:t>，在许多国家和地区拥有显著的人口比例。这使得穆斯林市场具有巨大的潜在消费群体，为产品提供了广阔的市场空间。</a:t>
            </a:r>
            <a:endParaRPr lang="zh-CN" altLang="en-US" sz="1400" dirty="0">
              <a:solidFill>
                <a:srgbClr val="000000"/>
              </a:solidFill>
              <a:latin typeface="Arial" panose="020B0604020202090204" pitchFamily="34" charset="0"/>
              <a:ea typeface="汉仪君黑-55W" panose="00020600040101010101" charset="-122"/>
            </a:endParaRPr>
          </a:p>
        </p:txBody>
      </p:sp>
      <p:sp>
        <p:nvSpPr>
          <p:cNvPr id="116" name="TextBox 115"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50"/>
            </p:custDataLst>
          </p:nvPr>
        </p:nvSpPr>
        <p:spPr>
          <a:xfrm>
            <a:off x="1057218" y="1049599"/>
            <a:ext cx="1635296" cy="1107996"/>
          </a:xfrm>
          <a:prstGeom prst="rect">
            <a:avLst/>
          </a:prstGeom>
          <a:noFill/>
        </p:spPr>
        <p:txBody>
          <a:bodyPr wrap="square" rtlCol="0">
            <a:spAutoFit/>
          </a:bodyPr>
          <a:lstStyle/>
          <a:p>
            <a:pPr algn="r"/>
            <a:r>
              <a:rPr lang="en-US" sz="6600" b="1" dirty="0">
                <a:solidFill>
                  <a:schemeClr val="accent1"/>
                </a:solidFill>
                <a:effectLst>
                  <a:outerShdw blurRad="368300" dist="254000" dir="8100000" sx="96000" sy="96000" algn="tr" rotWithShape="0">
                    <a:schemeClr val="accent1">
                      <a:alpha val="30000"/>
                    </a:schemeClr>
                  </a:outerShdw>
                </a:effectLst>
                <a:latin typeface="+mj-lt"/>
              </a:rPr>
              <a:t>01</a:t>
            </a:r>
            <a:endParaRPr lang="en-US" sz="6600" b="1" dirty="0">
              <a:solidFill>
                <a:schemeClr val="accent1"/>
              </a:solidFill>
              <a:effectLst>
                <a:outerShdw blurRad="368300" dist="254000" dir="8100000" sx="96000" sy="96000" algn="tr" rotWithShape="0">
                  <a:schemeClr val="accent1">
                    <a:alpha val="30000"/>
                  </a:schemeClr>
                </a:outerShdw>
              </a:effectLst>
              <a:latin typeface="+mj-lt"/>
            </a:endParaRPr>
          </a:p>
        </p:txBody>
      </p:sp>
      <p:sp>
        <p:nvSpPr>
          <p:cNvPr id="124" name="TextBox 12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4185088" y="2490511"/>
            <a:ext cx="7015364" cy="1209675"/>
          </a:xfrm>
          <a:prstGeom prst="rect">
            <a:avLst/>
          </a:prstGeom>
          <a:noFill/>
        </p:spPr>
        <p:txBody>
          <a:bodyPr wrap="square" rtlCol="0">
            <a:spAutoFit/>
          </a:bodyPr>
          <a:lstStyle/>
          <a:p>
            <a:pPr algn="l">
              <a:lnSpc>
                <a:spcPct val="130000"/>
              </a:lnSpc>
              <a:spcBef>
                <a:spcPts val="0"/>
              </a:spcBef>
              <a:spcAft>
                <a:spcPts val="0"/>
              </a:spcAft>
              <a:buClrTx/>
              <a:buSzTx/>
              <a:buNone/>
            </a:pPr>
            <a:r>
              <a:rPr lang="en-US" sz="1400" b="1" dirty="0" err="1">
                <a:solidFill>
                  <a:srgbClr val="000000"/>
                </a:solidFill>
                <a:latin typeface="Arial" panose="020B0604020202090204" pitchFamily="34" charset="0"/>
                <a:ea typeface="汉仪君黑-55W" panose="00020600040101010101" charset="-122"/>
              </a:rPr>
              <a:t>社区忠诚度</a:t>
            </a:r>
            <a:endParaRPr lang="en-US" sz="1400" b="1" dirty="0" err="1">
              <a:solidFill>
                <a:srgbClr val="000000"/>
              </a:solidFill>
              <a:latin typeface="Arial" panose="020B0604020202090204" pitchFamily="34" charset="0"/>
              <a:ea typeface="汉仪君黑-55W" panose="00020600040101010101" charset="-122"/>
            </a:endParaRPr>
          </a:p>
          <a:p>
            <a:pPr algn="l">
              <a:lnSpc>
                <a:spcPct val="130000"/>
              </a:lnSpc>
              <a:spcBef>
                <a:spcPts val="0"/>
              </a:spcBef>
              <a:spcAft>
                <a:spcPts val="0"/>
              </a:spcAft>
              <a:buClrTx/>
              <a:buSzTx/>
              <a:buNone/>
            </a:pPr>
            <a:r>
              <a:rPr lang="en-US" sz="1400" dirty="0" err="1">
                <a:solidFill>
                  <a:srgbClr val="000000"/>
                </a:solidFill>
                <a:latin typeface="Arial" panose="020B0604020202090204" pitchFamily="34" charset="0"/>
                <a:ea typeface="汉仪君黑-55W" panose="00020600040101010101" charset="-122"/>
              </a:rPr>
              <a:t>穆斯林社区通常具有较强的社区意识和忠诚度，他们倾向于支持符合他们价值观和需求的企业和品牌。因此，建立与穆斯林社区的良好关系和信任可以带来长期的市场份额和客户忠诚度。</a:t>
            </a:r>
            <a:endParaRPr lang="en-US" sz="1400" dirty="0" err="1">
              <a:solidFill>
                <a:srgbClr val="000000"/>
              </a:solidFill>
              <a:latin typeface="Arial" panose="020B0604020202090204" pitchFamily="34" charset="0"/>
              <a:ea typeface="汉仪君黑-55W" panose="00020600040101010101" charset="-122"/>
            </a:endParaRPr>
          </a:p>
        </p:txBody>
      </p:sp>
      <p:sp>
        <p:nvSpPr>
          <p:cNvPr id="125" name="TextBox 12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51"/>
            </p:custDataLst>
          </p:nvPr>
        </p:nvSpPr>
        <p:spPr>
          <a:xfrm>
            <a:off x="2460689" y="2383508"/>
            <a:ext cx="1635296" cy="1107996"/>
          </a:xfrm>
          <a:prstGeom prst="rect">
            <a:avLst/>
          </a:prstGeom>
          <a:noFill/>
        </p:spPr>
        <p:txBody>
          <a:bodyPr wrap="square" rtlCol="0">
            <a:spAutoFit/>
          </a:bodyPr>
          <a:lstStyle/>
          <a:p>
            <a:pPr algn="r"/>
            <a:r>
              <a:rPr lang="en-US" sz="6600" b="1" dirty="0">
                <a:solidFill>
                  <a:schemeClr val="accent2">
                    <a:lumMod val="75000"/>
                  </a:schemeClr>
                </a:solidFill>
                <a:effectLst>
                  <a:outerShdw blurRad="368300" dist="254000" dir="8100000" sx="96000" sy="96000" algn="tr" rotWithShape="0">
                    <a:schemeClr val="accent2">
                      <a:alpha val="30000"/>
                    </a:schemeClr>
                  </a:outerShdw>
                </a:effectLst>
                <a:latin typeface="+mj-lt"/>
              </a:rPr>
              <a:t>02</a:t>
            </a:r>
            <a:endParaRPr lang="en-US" sz="6600" b="1" dirty="0">
              <a:solidFill>
                <a:schemeClr val="accent2">
                  <a:lumMod val="75000"/>
                </a:schemeClr>
              </a:solidFill>
              <a:effectLst>
                <a:outerShdw blurRad="368300" dist="254000" dir="8100000" sx="96000" sy="96000" algn="tr" rotWithShape="0">
                  <a:schemeClr val="accent2">
                    <a:alpha val="30000"/>
                  </a:schemeClr>
                </a:outerShdw>
              </a:effectLst>
              <a:latin typeface="+mj-lt"/>
            </a:endParaRPr>
          </a:p>
        </p:txBody>
      </p:sp>
      <p:sp>
        <p:nvSpPr>
          <p:cNvPr id="127" name="TextBox 12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5447030" y="3882390"/>
            <a:ext cx="6182995" cy="929640"/>
          </a:xfrm>
          <a:prstGeom prst="rect">
            <a:avLst/>
          </a:prstGeom>
          <a:noFill/>
        </p:spPr>
        <p:txBody>
          <a:bodyPr wrap="square" rtlCol="0">
            <a:spAutoFit/>
          </a:bodyPr>
          <a:lstStyle/>
          <a:p>
            <a:pPr algn="l">
              <a:lnSpc>
                <a:spcPct val="130000"/>
              </a:lnSpc>
              <a:spcBef>
                <a:spcPts val="0"/>
              </a:spcBef>
              <a:spcAft>
                <a:spcPts val="0"/>
              </a:spcAft>
              <a:buClrTx/>
              <a:buSzTx/>
              <a:buNone/>
            </a:pPr>
            <a:r>
              <a:rPr lang="en-US" sz="1400" b="1" dirty="0" err="1">
                <a:solidFill>
                  <a:srgbClr val="000000"/>
                </a:solidFill>
                <a:latin typeface="Arial" panose="020B0604020202090204" pitchFamily="34" charset="0"/>
                <a:ea typeface="汉仪君黑-55W" panose="00020600040101010101" charset="-122"/>
              </a:rPr>
              <a:t>地区政策利好</a:t>
            </a:r>
            <a:endParaRPr lang="en-US" sz="1400" b="1" dirty="0" err="1">
              <a:solidFill>
                <a:srgbClr val="000000"/>
              </a:solidFill>
              <a:latin typeface="Arial" panose="020B0604020202090204" pitchFamily="34" charset="0"/>
              <a:ea typeface="汉仪君黑-55W" panose="00020600040101010101" charset="-122"/>
            </a:endParaRPr>
          </a:p>
          <a:p>
            <a:pPr algn="l">
              <a:lnSpc>
                <a:spcPct val="130000"/>
              </a:lnSpc>
              <a:spcBef>
                <a:spcPts val="0"/>
              </a:spcBef>
              <a:spcAft>
                <a:spcPts val="0"/>
              </a:spcAft>
              <a:buClrTx/>
              <a:buSzTx/>
              <a:buNone/>
            </a:pPr>
            <a:r>
              <a:rPr lang="en-US" sz="1400" dirty="0" err="1">
                <a:solidFill>
                  <a:srgbClr val="000000"/>
                </a:solidFill>
                <a:latin typeface="Arial" panose="020B0604020202090204" pitchFamily="34" charset="0"/>
                <a:ea typeface="汉仪君黑-55W" panose="00020600040101010101" charset="-122"/>
              </a:rPr>
              <a:t>中东北非地区国家大力推广创新性科技，其中沙特，阿联酋，巴林等国家已经出台了区块链刺激发展政策，意在将区块链技术监管更加的合规与透明。</a:t>
            </a:r>
            <a:endParaRPr lang="en-US" sz="1400" dirty="0" err="1">
              <a:solidFill>
                <a:srgbClr val="000000"/>
              </a:solidFill>
              <a:latin typeface="Arial" panose="020B0604020202090204" pitchFamily="34" charset="0"/>
              <a:ea typeface="汉仪君黑-55W" panose="00020600040101010101" charset="-122"/>
            </a:endParaRPr>
          </a:p>
        </p:txBody>
      </p:sp>
      <p:sp>
        <p:nvSpPr>
          <p:cNvPr id="128" name="TextBox 127"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52"/>
            </p:custDataLst>
          </p:nvPr>
        </p:nvSpPr>
        <p:spPr>
          <a:xfrm>
            <a:off x="3722765" y="3717417"/>
            <a:ext cx="1635296" cy="1107996"/>
          </a:xfrm>
          <a:prstGeom prst="rect">
            <a:avLst/>
          </a:prstGeom>
          <a:noFill/>
        </p:spPr>
        <p:txBody>
          <a:bodyPr wrap="square" rtlCol="0">
            <a:spAutoFit/>
          </a:bodyPr>
          <a:lstStyle/>
          <a:p>
            <a:pPr algn="r"/>
            <a:r>
              <a:rPr lang="en-US" sz="6600" b="1" dirty="0">
                <a:solidFill>
                  <a:schemeClr val="accent3">
                    <a:lumMod val="50000"/>
                  </a:schemeClr>
                </a:solidFill>
                <a:effectLst>
                  <a:outerShdw blurRad="368300" dist="254000" dir="8100000" sx="96000" sy="96000" algn="tr" rotWithShape="0">
                    <a:schemeClr val="accent3">
                      <a:alpha val="30000"/>
                    </a:schemeClr>
                  </a:outerShdw>
                </a:effectLst>
                <a:latin typeface="+mj-lt"/>
              </a:rPr>
              <a:t>03</a:t>
            </a:r>
            <a:endParaRPr lang="en-US" sz="6600" b="1" dirty="0">
              <a:solidFill>
                <a:schemeClr val="accent3">
                  <a:lumMod val="50000"/>
                </a:schemeClr>
              </a:solidFill>
              <a:effectLst>
                <a:outerShdw blurRad="368300" dist="254000" dir="8100000" sx="96000" sy="96000" algn="tr" rotWithShape="0">
                  <a:schemeClr val="accent3">
                    <a:alpha val="30000"/>
                  </a:schemeClr>
                </a:outerShdw>
              </a:effectLst>
              <a:latin typeface="+mj-lt"/>
            </a:endParaRPr>
          </a:p>
        </p:txBody>
      </p:sp>
      <p:sp>
        <p:nvSpPr>
          <p:cNvPr id="130" name="TextBox 129"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6831965" y="5150485"/>
            <a:ext cx="5012055" cy="1489075"/>
          </a:xfrm>
          <a:prstGeom prst="rect">
            <a:avLst/>
          </a:prstGeom>
          <a:noFill/>
        </p:spPr>
        <p:txBody>
          <a:bodyPr wrap="square" rtlCol="0">
            <a:spAutoFit/>
          </a:bodyPr>
          <a:lstStyle/>
          <a:p>
            <a:pPr algn="l">
              <a:lnSpc>
                <a:spcPct val="130000"/>
              </a:lnSpc>
              <a:spcBef>
                <a:spcPts val="0"/>
              </a:spcBef>
              <a:spcAft>
                <a:spcPts val="0"/>
              </a:spcAft>
              <a:buClrTx/>
              <a:buSzTx/>
              <a:buNone/>
            </a:pPr>
            <a:r>
              <a:rPr lang="en-US" sz="1400" b="1" dirty="0" err="1">
                <a:solidFill>
                  <a:srgbClr val="000000"/>
                </a:solidFill>
                <a:latin typeface="Arial" panose="020B0604020202090204" pitchFamily="34" charset="0"/>
                <a:ea typeface="汉仪君黑-55W" panose="00020600040101010101" charset="-122"/>
              </a:rPr>
              <a:t>新兴的领域机会</a:t>
            </a:r>
            <a:endParaRPr lang="en-US" sz="1400" b="1" dirty="0" err="1">
              <a:solidFill>
                <a:srgbClr val="000000"/>
              </a:solidFill>
              <a:latin typeface="Arial" panose="020B0604020202090204" pitchFamily="34" charset="0"/>
              <a:ea typeface="汉仪君黑-55W" panose="00020600040101010101" charset="-122"/>
            </a:endParaRPr>
          </a:p>
          <a:p>
            <a:pPr algn="l">
              <a:lnSpc>
                <a:spcPct val="130000"/>
              </a:lnSpc>
              <a:spcBef>
                <a:spcPts val="0"/>
              </a:spcBef>
              <a:spcAft>
                <a:spcPts val="0"/>
              </a:spcAft>
              <a:buClrTx/>
              <a:buSzTx/>
              <a:buNone/>
            </a:pPr>
            <a:r>
              <a:rPr lang="en-US" sz="1400" dirty="0" err="1">
                <a:solidFill>
                  <a:srgbClr val="000000"/>
                </a:solidFill>
                <a:latin typeface="Arial" panose="020B0604020202090204" pitchFamily="34" charset="0"/>
                <a:ea typeface="汉仪君黑-55W" panose="00020600040101010101" charset="-122"/>
              </a:rPr>
              <a:t>随着穆斯林中层阶级和消费者群体的增长，穆斯林市场的消费力也在不断增强。 穆斯林市场已经成为全球商业的重要组成部分。同时还涉及到一些新兴领域，如：如清真旅游、清真食品、伊斯兰金融等。</a:t>
            </a:r>
            <a:endParaRPr lang="en-US" sz="1400" dirty="0" err="1">
              <a:solidFill>
                <a:srgbClr val="000000"/>
              </a:solidFill>
              <a:latin typeface="Arial" panose="020B0604020202090204" pitchFamily="34" charset="0"/>
              <a:ea typeface="汉仪君黑-55W" panose="00020600040101010101" charset="-122"/>
            </a:endParaRPr>
          </a:p>
        </p:txBody>
      </p:sp>
      <p:sp>
        <p:nvSpPr>
          <p:cNvPr id="131" name="TextBox 13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53"/>
            </p:custDataLst>
          </p:nvPr>
        </p:nvSpPr>
        <p:spPr>
          <a:xfrm>
            <a:off x="5107522" y="5051326"/>
            <a:ext cx="1635296" cy="1107996"/>
          </a:xfrm>
          <a:prstGeom prst="rect">
            <a:avLst/>
          </a:prstGeom>
          <a:noFill/>
        </p:spPr>
        <p:txBody>
          <a:bodyPr wrap="square" rtlCol="0">
            <a:spAutoFit/>
          </a:bodyPr>
          <a:lstStyle/>
          <a:p>
            <a:pPr algn="r"/>
            <a:r>
              <a:rPr lang="en-US" sz="6600" b="1" dirty="0">
                <a:solidFill>
                  <a:schemeClr val="accent4"/>
                </a:solidFill>
                <a:effectLst>
                  <a:outerShdw blurRad="368300" dist="254000" dir="8100000" sx="96000" sy="96000" algn="tr" rotWithShape="0">
                    <a:schemeClr val="accent4">
                      <a:alpha val="30000"/>
                    </a:schemeClr>
                  </a:outerShdw>
                </a:effectLst>
                <a:latin typeface="+mj-lt"/>
              </a:rPr>
              <a:t>04</a:t>
            </a:r>
            <a:endParaRPr lang="en-US" sz="6600" b="1" dirty="0">
              <a:solidFill>
                <a:schemeClr val="accent4"/>
              </a:solidFill>
              <a:effectLst>
                <a:outerShdw blurRad="368300" dist="254000" dir="8100000" sx="96000" sy="96000" algn="tr" rotWithShape="0">
                  <a:schemeClr val="accent4">
                    <a:alpha val="30000"/>
                  </a:schemeClr>
                </a:outerShdw>
              </a:effectLst>
              <a:latin typeface="+mj-lt"/>
            </a:endParaRPr>
          </a:p>
        </p:txBody>
      </p:sp>
      <p:sp>
        <p:nvSpPr>
          <p:cNvPr id="133" name="Freeform: Shape 132"/>
          <p:cNvSpPr/>
          <p:nvPr>
            <p:custDataLst>
              <p:tags r:id="rId54"/>
            </p:custDataLst>
          </p:nvPr>
        </p:nvSpPr>
        <p:spPr>
          <a:xfrm>
            <a:off x="10752455" y="0"/>
            <a:ext cx="1439545" cy="1439545"/>
          </a:xfrm>
          <a:custGeom>
            <a:avLst/>
            <a:gdLst>
              <a:gd name="connsiteX0" fmla="*/ 0 w 1694400"/>
              <a:gd name="connsiteY0" fmla="*/ 1666421 h 1694239"/>
              <a:gd name="connsiteX1" fmla="*/ 0 w 1694400"/>
              <a:gd name="connsiteY1" fmla="*/ 27738 h 1694239"/>
              <a:gd name="connsiteX2" fmla="*/ 27738 w 1694400"/>
              <a:gd name="connsiteY2" fmla="*/ 0 h 1694239"/>
              <a:gd name="connsiteX3" fmla="*/ 1666663 w 1694400"/>
              <a:gd name="connsiteY3" fmla="*/ 0 h 1694239"/>
              <a:gd name="connsiteX4" fmla="*/ 1694400 w 1694400"/>
              <a:gd name="connsiteY4" fmla="*/ 27738 h 1694239"/>
              <a:gd name="connsiteX5" fmla="*/ 1694400 w 1694400"/>
              <a:gd name="connsiteY5" fmla="*/ 1666502 h 1694239"/>
              <a:gd name="connsiteX6" fmla="*/ 1666663 w 1694400"/>
              <a:gd name="connsiteY6" fmla="*/ 1694239 h 1694239"/>
              <a:gd name="connsiteX7" fmla="*/ 27738 w 1694400"/>
              <a:gd name="connsiteY7" fmla="*/ 1694239 h 1694239"/>
              <a:gd name="connsiteX8" fmla="*/ 0 w 1694400"/>
              <a:gd name="connsiteY8" fmla="*/ 1666421 h 1694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4400" h="1694239">
                <a:moveTo>
                  <a:pt x="0" y="1666421"/>
                </a:moveTo>
                <a:lnTo>
                  <a:pt x="0" y="27738"/>
                </a:lnTo>
                <a:cubicBezTo>
                  <a:pt x="0" y="12462"/>
                  <a:pt x="12381" y="0"/>
                  <a:pt x="27738" y="0"/>
                </a:cubicBezTo>
                <a:lnTo>
                  <a:pt x="1666663" y="0"/>
                </a:lnTo>
                <a:cubicBezTo>
                  <a:pt x="1681939" y="0"/>
                  <a:pt x="1694400" y="12381"/>
                  <a:pt x="1694400" y="27738"/>
                </a:cubicBezTo>
                <a:lnTo>
                  <a:pt x="1694400" y="1666502"/>
                </a:lnTo>
                <a:cubicBezTo>
                  <a:pt x="1694400" y="1681778"/>
                  <a:pt x="1682019" y="1694239"/>
                  <a:pt x="1666663" y="1694239"/>
                </a:cubicBezTo>
                <a:lnTo>
                  <a:pt x="27738" y="1694239"/>
                </a:lnTo>
                <a:cubicBezTo>
                  <a:pt x="12462" y="1694159"/>
                  <a:pt x="0" y="1681778"/>
                  <a:pt x="0" y="1666421"/>
                </a:cubicBezTo>
                <a:close/>
              </a:path>
            </a:pathLst>
          </a:custGeom>
          <a:solidFill>
            <a:schemeClr val="accent4"/>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34" name="Freeform: Shape 133"/>
          <p:cNvSpPr/>
          <p:nvPr>
            <p:custDataLst>
              <p:tags r:id="rId55"/>
            </p:custDataLst>
          </p:nvPr>
        </p:nvSpPr>
        <p:spPr>
          <a:xfrm>
            <a:off x="10899140" y="147955"/>
            <a:ext cx="421005" cy="421005"/>
          </a:xfrm>
          <a:custGeom>
            <a:avLst/>
            <a:gdLst>
              <a:gd name="connsiteX0" fmla="*/ 485740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0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0" y="179824"/>
                </a:moveTo>
                <a:cubicBezTo>
                  <a:pt x="523206" y="311356"/>
                  <a:pt x="446989" y="448355"/>
                  <a:pt x="315537" y="485740"/>
                </a:cubicBezTo>
                <a:cubicBezTo>
                  <a:pt x="184005" y="523206"/>
                  <a:pt x="47006" y="446988"/>
                  <a:pt x="9540" y="315456"/>
                </a:cubicBezTo>
                <a:cubicBezTo>
                  <a:pt x="-27926" y="183924"/>
                  <a:pt x="48292" y="46925"/>
                  <a:pt x="179824" y="9540"/>
                </a:cubicBezTo>
                <a:cubicBezTo>
                  <a:pt x="311276" y="-27926"/>
                  <a:pt x="448275" y="48292"/>
                  <a:pt x="485740" y="179824"/>
                </a:cubicBezTo>
                <a:close/>
              </a:path>
            </a:pathLst>
          </a:custGeom>
          <a:gradFill flip="none" rotWithShape="1">
            <a:gsLst>
              <a:gs pos="0">
                <a:srgbClr val="78CDDC">
                  <a:lumMod val="60000"/>
                  <a:lumOff val="40000"/>
                </a:srgbClr>
              </a:gs>
              <a:gs pos="80000">
                <a:srgbClr val="2FA0B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35" name="Freeform: Shape 134"/>
          <p:cNvSpPr/>
          <p:nvPr>
            <p:custDataLst>
              <p:tags r:id="rId56"/>
            </p:custDataLst>
          </p:nvPr>
        </p:nvSpPr>
        <p:spPr>
          <a:xfrm>
            <a:off x="11628120" y="147955"/>
            <a:ext cx="421005" cy="421005"/>
          </a:xfrm>
          <a:custGeom>
            <a:avLst/>
            <a:gdLst>
              <a:gd name="connsiteX0" fmla="*/ 485741 w 495280"/>
              <a:gd name="connsiteY0" fmla="*/ 179824 h 495280"/>
              <a:gd name="connsiteX1" fmla="*/ 315537 w 495280"/>
              <a:gd name="connsiteY1" fmla="*/ 485740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6" y="311356"/>
                  <a:pt x="446988" y="448355"/>
                  <a:pt x="315537" y="485740"/>
                </a:cubicBezTo>
                <a:cubicBezTo>
                  <a:pt x="184004" y="523206"/>
                  <a:pt x="47005" y="446988"/>
                  <a:pt x="9540" y="315456"/>
                </a:cubicBezTo>
                <a:cubicBezTo>
                  <a:pt x="-27926" y="183924"/>
                  <a:pt x="48292" y="46925"/>
                  <a:pt x="179824" y="9540"/>
                </a:cubicBezTo>
                <a:cubicBezTo>
                  <a:pt x="311276" y="-27926"/>
                  <a:pt x="448275" y="48292"/>
                  <a:pt x="485741" y="179824"/>
                </a:cubicBezTo>
                <a:close/>
              </a:path>
            </a:pathLst>
          </a:custGeom>
          <a:gradFill flip="none" rotWithShape="1">
            <a:gsLst>
              <a:gs pos="0">
                <a:srgbClr val="78CDDC">
                  <a:lumMod val="60000"/>
                  <a:lumOff val="40000"/>
                </a:srgbClr>
              </a:gs>
              <a:gs pos="80000">
                <a:srgbClr val="2FA0B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36" name="Freeform: Shape 135"/>
          <p:cNvSpPr/>
          <p:nvPr>
            <p:custDataLst>
              <p:tags r:id="rId57"/>
            </p:custDataLst>
          </p:nvPr>
        </p:nvSpPr>
        <p:spPr>
          <a:xfrm>
            <a:off x="10899140" y="875030"/>
            <a:ext cx="421005" cy="421005"/>
          </a:xfrm>
          <a:custGeom>
            <a:avLst/>
            <a:gdLst>
              <a:gd name="connsiteX0" fmla="*/ 485740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0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0" y="179830"/>
                </a:moveTo>
                <a:cubicBezTo>
                  <a:pt x="523206" y="311362"/>
                  <a:pt x="446989" y="448361"/>
                  <a:pt x="315537" y="485747"/>
                </a:cubicBezTo>
                <a:cubicBezTo>
                  <a:pt x="184005" y="523212"/>
                  <a:pt x="47006" y="446994"/>
                  <a:pt x="9540" y="315462"/>
                </a:cubicBezTo>
                <a:cubicBezTo>
                  <a:pt x="-27926" y="183930"/>
                  <a:pt x="48292" y="46931"/>
                  <a:pt x="179824" y="9546"/>
                </a:cubicBezTo>
                <a:cubicBezTo>
                  <a:pt x="311276" y="-27920"/>
                  <a:pt x="448275" y="48217"/>
                  <a:pt x="485740" y="179830"/>
                </a:cubicBezTo>
                <a:close/>
              </a:path>
            </a:pathLst>
          </a:custGeom>
          <a:gradFill flip="none" rotWithShape="1">
            <a:gsLst>
              <a:gs pos="0">
                <a:srgbClr val="78CDDC">
                  <a:lumMod val="60000"/>
                  <a:lumOff val="40000"/>
                </a:srgbClr>
              </a:gs>
              <a:gs pos="80000">
                <a:srgbClr val="2FA0B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37" name="Freeform: Shape 136"/>
          <p:cNvSpPr/>
          <p:nvPr>
            <p:custDataLst>
              <p:tags r:id="rId58"/>
            </p:custDataLst>
          </p:nvPr>
        </p:nvSpPr>
        <p:spPr>
          <a:xfrm>
            <a:off x="11628120" y="875030"/>
            <a:ext cx="421005" cy="421005"/>
          </a:xfrm>
          <a:custGeom>
            <a:avLst/>
            <a:gdLst>
              <a:gd name="connsiteX0" fmla="*/ 485741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1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1" y="179830"/>
                </a:moveTo>
                <a:cubicBezTo>
                  <a:pt x="523206" y="311362"/>
                  <a:pt x="446988" y="448361"/>
                  <a:pt x="315537" y="485747"/>
                </a:cubicBezTo>
                <a:cubicBezTo>
                  <a:pt x="184004" y="523212"/>
                  <a:pt x="47005" y="446994"/>
                  <a:pt x="9540" y="315462"/>
                </a:cubicBezTo>
                <a:cubicBezTo>
                  <a:pt x="-27926" y="183930"/>
                  <a:pt x="48292" y="46931"/>
                  <a:pt x="179824" y="9546"/>
                </a:cubicBezTo>
                <a:cubicBezTo>
                  <a:pt x="311276" y="-27920"/>
                  <a:pt x="448275" y="48217"/>
                  <a:pt x="485741" y="179830"/>
                </a:cubicBezTo>
                <a:close/>
              </a:path>
            </a:pathLst>
          </a:custGeom>
          <a:gradFill flip="none" rotWithShape="1">
            <a:gsLst>
              <a:gs pos="0">
                <a:srgbClr val="78CDDC">
                  <a:lumMod val="60000"/>
                  <a:lumOff val="40000"/>
                </a:srgbClr>
              </a:gs>
              <a:gs pos="80000">
                <a:srgbClr val="2FA0B3"/>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39" name="Freeform: Shape 138"/>
          <p:cNvSpPr/>
          <p:nvPr>
            <p:custDataLst>
              <p:tags r:id="rId59"/>
            </p:custDataLst>
          </p:nvPr>
        </p:nvSpPr>
        <p:spPr>
          <a:xfrm>
            <a:off x="10022840" y="0"/>
            <a:ext cx="708025" cy="708025"/>
          </a:xfrm>
          <a:custGeom>
            <a:avLst/>
            <a:gdLst>
              <a:gd name="connsiteX0" fmla="*/ 0 w 833251"/>
              <a:gd name="connsiteY0" fmla="*/ 805353 h 833090"/>
              <a:gd name="connsiteX1" fmla="*/ 0 w 833251"/>
              <a:gd name="connsiteY1" fmla="*/ 27737 h 833090"/>
              <a:gd name="connsiteX2" fmla="*/ 27738 w 833251"/>
              <a:gd name="connsiteY2" fmla="*/ 0 h 833090"/>
              <a:gd name="connsiteX3" fmla="*/ 805514 w 833251"/>
              <a:gd name="connsiteY3" fmla="*/ 0 h 833090"/>
              <a:gd name="connsiteX4" fmla="*/ 833251 w 833251"/>
              <a:gd name="connsiteY4" fmla="*/ 27737 h 833090"/>
              <a:gd name="connsiteX5" fmla="*/ 833251 w 833251"/>
              <a:gd name="connsiteY5" fmla="*/ 805353 h 833090"/>
              <a:gd name="connsiteX6" fmla="*/ 805514 w 833251"/>
              <a:gd name="connsiteY6" fmla="*/ 833090 h 833090"/>
              <a:gd name="connsiteX7" fmla="*/ 27738 w 833251"/>
              <a:gd name="connsiteY7" fmla="*/ 833090 h 833090"/>
              <a:gd name="connsiteX8" fmla="*/ 0 w 833251"/>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3251" h="833090">
                <a:moveTo>
                  <a:pt x="0" y="805353"/>
                </a:moveTo>
                <a:lnTo>
                  <a:pt x="0" y="27737"/>
                </a:lnTo>
                <a:cubicBezTo>
                  <a:pt x="0" y="12462"/>
                  <a:pt x="12382" y="0"/>
                  <a:pt x="27738" y="0"/>
                </a:cubicBezTo>
                <a:lnTo>
                  <a:pt x="805514" y="0"/>
                </a:lnTo>
                <a:cubicBezTo>
                  <a:pt x="820790" y="0"/>
                  <a:pt x="833251" y="12381"/>
                  <a:pt x="833251" y="27737"/>
                </a:cubicBezTo>
                <a:lnTo>
                  <a:pt x="833251" y="805353"/>
                </a:lnTo>
                <a:cubicBezTo>
                  <a:pt x="833251" y="820628"/>
                  <a:pt x="820870" y="833090"/>
                  <a:pt x="805514" y="833090"/>
                </a:cubicBezTo>
                <a:lnTo>
                  <a:pt x="27738" y="833090"/>
                </a:lnTo>
                <a:cubicBezTo>
                  <a:pt x="12382" y="833090"/>
                  <a:pt x="0" y="820709"/>
                  <a:pt x="0" y="805353"/>
                </a:cubicBezTo>
                <a:close/>
              </a:path>
            </a:pathLst>
          </a:custGeom>
          <a:solidFill>
            <a:schemeClr val="accent3"/>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40" name="Freeform: Shape 139"/>
          <p:cNvSpPr/>
          <p:nvPr>
            <p:custDataLst>
              <p:tags r:id="rId60"/>
            </p:custDataLst>
          </p:nvPr>
        </p:nvSpPr>
        <p:spPr>
          <a:xfrm>
            <a:off x="10169525" y="143510"/>
            <a:ext cx="421005" cy="421005"/>
          </a:xfrm>
          <a:custGeom>
            <a:avLst/>
            <a:gdLst>
              <a:gd name="connsiteX0" fmla="*/ 485740 w 495280"/>
              <a:gd name="connsiteY0" fmla="*/ 179830 h 495286"/>
              <a:gd name="connsiteX1" fmla="*/ 315537 w 495280"/>
              <a:gd name="connsiteY1" fmla="*/ 485747 h 495286"/>
              <a:gd name="connsiteX2" fmla="*/ 9540 w 495280"/>
              <a:gd name="connsiteY2" fmla="*/ 315462 h 495286"/>
              <a:gd name="connsiteX3" fmla="*/ 179824 w 495280"/>
              <a:gd name="connsiteY3" fmla="*/ 9546 h 495286"/>
              <a:gd name="connsiteX4" fmla="*/ 485740 w 495280"/>
              <a:gd name="connsiteY4" fmla="*/ 179830 h 49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6">
                <a:moveTo>
                  <a:pt x="485740" y="179830"/>
                </a:moveTo>
                <a:cubicBezTo>
                  <a:pt x="523206" y="311362"/>
                  <a:pt x="446988" y="448361"/>
                  <a:pt x="315537" y="485747"/>
                </a:cubicBezTo>
                <a:cubicBezTo>
                  <a:pt x="184005" y="523212"/>
                  <a:pt x="47005" y="446994"/>
                  <a:pt x="9540" y="315462"/>
                </a:cubicBezTo>
                <a:cubicBezTo>
                  <a:pt x="-27926" y="183930"/>
                  <a:pt x="48292" y="46931"/>
                  <a:pt x="179824" y="9546"/>
                </a:cubicBezTo>
                <a:cubicBezTo>
                  <a:pt x="311276" y="-27920"/>
                  <a:pt x="448275" y="48217"/>
                  <a:pt x="485740" y="179830"/>
                </a:cubicBezTo>
                <a:close/>
              </a:path>
            </a:pathLst>
          </a:custGeom>
          <a:gradFill flip="none" rotWithShape="1">
            <a:gsLst>
              <a:gs pos="0">
                <a:srgbClr val="BDF2DF">
                  <a:lumMod val="60000"/>
                  <a:lumOff val="40000"/>
                </a:srgbClr>
              </a:gs>
              <a:gs pos="80000">
                <a:srgbClr val="91E9C9"/>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52" name="Freeform: Shape 151"/>
          <p:cNvSpPr/>
          <p:nvPr>
            <p:custDataLst>
              <p:tags r:id="rId61"/>
            </p:custDataLst>
          </p:nvPr>
        </p:nvSpPr>
        <p:spPr>
          <a:xfrm>
            <a:off x="11483975" y="1458595"/>
            <a:ext cx="708025" cy="708025"/>
          </a:xfrm>
          <a:custGeom>
            <a:avLst/>
            <a:gdLst>
              <a:gd name="connsiteX0" fmla="*/ 0 w 833251"/>
              <a:gd name="connsiteY0" fmla="*/ 805353 h 833090"/>
              <a:gd name="connsiteX1" fmla="*/ 0 w 833251"/>
              <a:gd name="connsiteY1" fmla="*/ 27738 h 833090"/>
              <a:gd name="connsiteX2" fmla="*/ 27738 w 833251"/>
              <a:gd name="connsiteY2" fmla="*/ 0 h 833090"/>
              <a:gd name="connsiteX3" fmla="*/ 805514 w 833251"/>
              <a:gd name="connsiteY3" fmla="*/ 0 h 833090"/>
              <a:gd name="connsiteX4" fmla="*/ 833251 w 833251"/>
              <a:gd name="connsiteY4" fmla="*/ 27738 h 833090"/>
              <a:gd name="connsiteX5" fmla="*/ 833251 w 833251"/>
              <a:gd name="connsiteY5" fmla="*/ 805353 h 833090"/>
              <a:gd name="connsiteX6" fmla="*/ 805514 w 833251"/>
              <a:gd name="connsiteY6" fmla="*/ 833090 h 833090"/>
              <a:gd name="connsiteX7" fmla="*/ 27738 w 833251"/>
              <a:gd name="connsiteY7" fmla="*/ 833090 h 833090"/>
              <a:gd name="connsiteX8" fmla="*/ 0 w 833251"/>
              <a:gd name="connsiteY8" fmla="*/ 805353 h 83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3251" h="833090">
                <a:moveTo>
                  <a:pt x="0" y="805353"/>
                </a:moveTo>
                <a:lnTo>
                  <a:pt x="0" y="27738"/>
                </a:lnTo>
                <a:cubicBezTo>
                  <a:pt x="0" y="12462"/>
                  <a:pt x="12381" y="0"/>
                  <a:pt x="27738" y="0"/>
                </a:cubicBezTo>
                <a:lnTo>
                  <a:pt x="805514" y="0"/>
                </a:lnTo>
                <a:cubicBezTo>
                  <a:pt x="820789" y="0"/>
                  <a:pt x="833251" y="12381"/>
                  <a:pt x="833251" y="27738"/>
                </a:cubicBezTo>
                <a:lnTo>
                  <a:pt x="833251" y="805353"/>
                </a:lnTo>
                <a:cubicBezTo>
                  <a:pt x="833251" y="820629"/>
                  <a:pt x="820870" y="833090"/>
                  <a:pt x="805514" y="833090"/>
                </a:cubicBezTo>
                <a:lnTo>
                  <a:pt x="27738" y="833090"/>
                </a:lnTo>
                <a:cubicBezTo>
                  <a:pt x="12381" y="833010"/>
                  <a:pt x="0" y="820629"/>
                  <a:pt x="0" y="805353"/>
                </a:cubicBezTo>
                <a:close/>
              </a:path>
            </a:pathLst>
          </a:custGeom>
          <a:solidFill>
            <a:schemeClr val="accent5"/>
          </a:solidFill>
          <a:ln w="8030" cap="flat">
            <a:noFill/>
            <a:prstDash val="solid"/>
            <a:miter/>
          </a:ln>
          <a:effectLst>
            <a:outerShdw blurRad="952500" dist="482600" dir="8100000" sx="92000" sy="92000" algn="tr" rotWithShape="0">
              <a:srgbClr val="2F305B">
                <a:alpha val="8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153" name="Freeform: Shape 152"/>
          <p:cNvSpPr/>
          <p:nvPr>
            <p:custDataLst>
              <p:tags r:id="rId62"/>
            </p:custDataLst>
          </p:nvPr>
        </p:nvSpPr>
        <p:spPr>
          <a:xfrm>
            <a:off x="11630660" y="1602105"/>
            <a:ext cx="421005" cy="421005"/>
          </a:xfrm>
          <a:custGeom>
            <a:avLst/>
            <a:gdLst>
              <a:gd name="connsiteX0" fmla="*/ 485741 w 495280"/>
              <a:gd name="connsiteY0" fmla="*/ 179824 h 495280"/>
              <a:gd name="connsiteX1" fmla="*/ 315537 w 495280"/>
              <a:gd name="connsiteY1" fmla="*/ 485741 h 495280"/>
              <a:gd name="connsiteX2" fmla="*/ 9540 w 495280"/>
              <a:gd name="connsiteY2" fmla="*/ 315456 h 495280"/>
              <a:gd name="connsiteX3" fmla="*/ 179824 w 495280"/>
              <a:gd name="connsiteY3" fmla="*/ 9540 h 495280"/>
              <a:gd name="connsiteX4" fmla="*/ 485741 w 495280"/>
              <a:gd name="connsiteY4" fmla="*/ 179824 h 49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280" h="495280">
                <a:moveTo>
                  <a:pt x="485741" y="179824"/>
                </a:moveTo>
                <a:cubicBezTo>
                  <a:pt x="523206" y="311356"/>
                  <a:pt x="446988" y="448355"/>
                  <a:pt x="315537" y="485741"/>
                </a:cubicBezTo>
                <a:cubicBezTo>
                  <a:pt x="184005" y="523206"/>
                  <a:pt x="47005" y="446988"/>
                  <a:pt x="9540" y="315456"/>
                </a:cubicBezTo>
                <a:cubicBezTo>
                  <a:pt x="-27926" y="183924"/>
                  <a:pt x="48292" y="46925"/>
                  <a:pt x="179824" y="9540"/>
                </a:cubicBezTo>
                <a:cubicBezTo>
                  <a:pt x="311356" y="-27926"/>
                  <a:pt x="448275" y="48292"/>
                  <a:pt x="485741" y="179824"/>
                </a:cubicBezTo>
                <a:close/>
              </a:path>
            </a:pathLst>
          </a:custGeom>
          <a:gradFill flip="none" rotWithShape="1">
            <a:gsLst>
              <a:gs pos="0">
                <a:srgbClr val="EBB6BA">
                  <a:lumMod val="60000"/>
                  <a:lumOff val="40000"/>
                </a:srgbClr>
              </a:gs>
              <a:gs pos="80000">
                <a:srgbClr val="DD858C"/>
              </a:gs>
            </a:gsLst>
            <a:path path="circle">
              <a:fillToRect t="100000" r="100000"/>
            </a:path>
            <a:tileRect l="-100000" b="-100000"/>
          </a:gradFill>
          <a:ln w="8030" cap="flat">
            <a:noFill/>
            <a:prstDash val="solid"/>
            <a:miter/>
          </a:ln>
          <a:effectLst>
            <a:outerShdw blurRad="177800" dist="114300" dir="8100000" sx="96000" sy="96000" algn="tr" rotWithShape="0">
              <a:srgbClr val="2F305B">
                <a:alpha val="12000"/>
              </a:srgb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endParaRPr lang="en-US">
              <a:solidFill>
                <a:schemeClr val="dk1"/>
              </a:solidFill>
            </a:endParaRPr>
          </a:p>
        </p:txBody>
      </p:sp>
      <p:sp>
        <p:nvSpPr>
          <p:cNvPr id="84" name="TextBox 5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1815333" y="377309"/>
            <a:ext cx="8354715" cy="614045"/>
          </a:xfrm>
          <a:prstGeom prst="rect">
            <a:avLst/>
          </a:prstGeom>
          <a:noFill/>
        </p:spPr>
        <p:txBody>
          <a:bodyPr wrap="square" rtlCol="0">
            <a:spAutoFit/>
          </a:bodyPr>
          <a:lstStyle>
            <a:defPPr>
              <a:defRPr lang="zh-CN"/>
            </a:defPPr>
            <a:lvl1pPr>
              <a:lnSpc>
                <a:spcPct val="85000"/>
              </a:lnSpc>
              <a:defRPr sz="3600" i="0" spc="-150">
                <a:solidFill>
                  <a:schemeClr val="tx1">
                    <a:lumMod val="75000"/>
                    <a:lumOff val="25000"/>
                  </a:schemeClr>
                </a:solidFill>
                <a:latin typeface="+mj-ea"/>
                <a:ea typeface="+mj-ea"/>
                <a:cs typeface="+mn-ea"/>
              </a:defRPr>
            </a:lvl1pPr>
            <a:lvl2pPr marL="1095375" indent="-365125" defTabSz="1460500">
              <a:lnSpc>
                <a:spcPct val="90000"/>
              </a:lnSpc>
              <a:spcBef>
                <a:spcPts val="800"/>
              </a:spcBef>
              <a:buFont typeface="Arial" panose="020B0604020202090204" pitchFamily="34" charset="0"/>
              <a:buChar char="•"/>
              <a:defRPr sz="3835"/>
            </a:lvl2pPr>
            <a:lvl3pPr marL="1826260" indent="-365125" defTabSz="1460500">
              <a:lnSpc>
                <a:spcPct val="90000"/>
              </a:lnSpc>
              <a:spcBef>
                <a:spcPts val="800"/>
              </a:spcBef>
              <a:buFont typeface="Arial" panose="020B0604020202090204" pitchFamily="34" charset="0"/>
              <a:buChar char="•"/>
              <a:defRPr sz="3195"/>
            </a:lvl3pPr>
            <a:lvl4pPr marL="2556510" indent="-365125" defTabSz="1460500">
              <a:lnSpc>
                <a:spcPct val="90000"/>
              </a:lnSpc>
              <a:spcBef>
                <a:spcPts val="800"/>
              </a:spcBef>
              <a:buFont typeface="Arial" panose="020B0604020202090204" pitchFamily="34" charset="0"/>
              <a:buChar char="•"/>
              <a:defRPr sz="2875"/>
            </a:lvl4pPr>
            <a:lvl5pPr marL="3286760" indent="-365125" defTabSz="1460500">
              <a:lnSpc>
                <a:spcPct val="90000"/>
              </a:lnSpc>
              <a:spcBef>
                <a:spcPts val="800"/>
              </a:spcBef>
              <a:buFont typeface="Arial" panose="020B0604020202090204" pitchFamily="34" charset="0"/>
              <a:buChar char="•"/>
              <a:defRPr sz="2875"/>
            </a:lvl5pPr>
            <a:lvl6pPr marL="4017010" indent="-365125" defTabSz="1460500">
              <a:lnSpc>
                <a:spcPct val="90000"/>
              </a:lnSpc>
              <a:spcBef>
                <a:spcPts val="800"/>
              </a:spcBef>
              <a:buFont typeface="Arial" panose="020B0604020202090204" pitchFamily="34" charset="0"/>
              <a:buChar char="•"/>
              <a:defRPr sz="2875"/>
            </a:lvl6pPr>
            <a:lvl7pPr marL="4747260" indent="-365125" defTabSz="1460500">
              <a:lnSpc>
                <a:spcPct val="90000"/>
              </a:lnSpc>
              <a:spcBef>
                <a:spcPts val="800"/>
              </a:spcBef>
              <a:buFont typeface="Arial" panose="020B0604020202090204" pitchFamily="34" charset="0"/>
              <a:buChar char="•"/>
              <a:defRPr sz="2875"/>
            </a:lvl7pPr>
            <a:lvl8pPr marL="5478145" indent="-365125" defTabSz="1460500">
              <a:lnSpc>
                <a:spcPct val="90000"/>
              </a:lnSpc>
              <a:spcBef>
                <a:spcPts val="800"/>
              </a:spcBef>
              <a:buFont typeface="Arial" panose="020B0604020202090204" pitchFamily="34" charset="0"/>
              <a:buChar char="•"/>
              <a:defRPr sz="2875"/>
            </a:lvl8pPr>
            <a:lvl9pPr marL="6208395" indent="-365125" defTabSz="1460500">
              <a:lnSpc>
                <a:spcPct val="90000"/>
              </a:lnSpc>
              <a:spcBef>
                <a:spcPts val="800"/>
              </a:spcBef>
              <a:buFont typeface="Arial" panose="020B0604020202090204" pitchFamily="34" charset="0"/>
              <a:buChar char="•"/>
              <a:defRPr sz="2875"/>
            </a:lvl9pPr>
          </a:lstStyle>
          <a:p>
            <a:pPr algn="ctr"/>
            <a:r>
              <a:rPr lang="en-US" sz="4000" b="1" dirty="0" err="1">
                <a:solidFill>
                  <a:schemeClr val="accent1"/>
                </a:solidFill>
                <a:latin typeface="Arial" panose="020B0604020202090204" pitchFamily="34" charset="0"/>
                <a:ea typeface="汉仪君黑-75简" charset="0"/>
              </a:rPr>
              <a:t>穆斯林市场优势</a:t>
            </a:r>
            <a:endParaRPr lang="en-US" sz="4000" b="1" dirty="0" err="1">
              <a:solidFill>
                <a:schemeClr val="accent1"/>
              </a:solidFill>
              <a:latin typeface="Arial" panose="020B0604020202090204" pitchFamily="34" charset="0"/>
              <a:ea typeface="汉仪君黑-75简" charset="0"/>
            </a:endParaRPr>
          </a:p>
        </p:txBody>
      </p:sp>
      <p:sp>
        <p:nvSpPr>
          <p:cNvPr id="2" name="e7d195523061f1c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hidden="1"/>
          <p:cNvSpPr txBox="1"/>
          <p:nvPr>
            <p:custDataLst>
              <p:tags r:id="rId63"/>
            </p:custDataLst>
          </p:nvPr>
        </p:nvSpPr>
        <p:spPr>
          <a:xfrm>
            <a:off x="-359414" y="1803400"/>
            <a:ext cx="26606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e7d195523061f1c03a90ee8e42cb24248e56383cd534985688F9F494128731F165EE95AB4B0C0A38076AAEA07667B1565C446FC45FF01DFB0E885BCDBDF3A284F3DB14DA61DD97F0BAB2E6C668FB49315BD15F67493012FEFB5BC9CCBDE02415602A2C644D30F41A882197F2F9D8737F7ACAB36D4E09F606719F146891D754A7107E6C17ADFB2EB3</a:t>
            </a:r>
            <a:endParaRPr lang="en-US" altLang="zh-CN" sz="100">
              <a:solidFill>
                <a:schemeClr val="dk1"/>
              </a:solidFill>
              <a:latin typeface="Arial" panose="020B0604020202090204" pitchFamily="34" charset="0"/>
              <a:ea typeface="汉仪君黑-75简"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圆角 1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
            </p:custDataLst>
          </p:nvPr>
        </p:nvSpPr>
        <p:spPr>
          <a:xfrm>
            <a:off x="295404" y="1742945"/>
            <a:ext cx="11713715" cy="1440000"/>
          </a:xfrm>
          <a:prstGeom prst="roundRect">
            <a:avLst>
              <a:gd name="adj" fmla="val 16150"/>
            </a:avLst>
          </a:prstGeom>
          <a:solidFill>
            <a:schemeClr val="lt1"/>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 name="Title 4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909624" y="695730"/>
            <a:ext cx="5112911" cy="66051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solidFill>
                  <a:schemeClr val="accent1"/>
                </a:solidFill>
                <a:latin typeface="Arial" panose="020B0604020202090204" pitchFamily="34" charset="0"/>
                <a:ea typeface="汉仪君黑-75简" charset="0"/>
              </a:rPr>
              <a:t>穆斯林市场机会</a:t>
            </a:r>
            <a:endParaRPr lang="en-US" b="1" dirty="0" err="1">
              <a:solidFill>
                <a:schemeClr val="accent1"/>
              </a:solidFill>
              <a:latin typeface="Arial" panose="020B0604020202090204" pitchFamily="34" charset="0"/>
              <a:ea typeface="汉仪君黑-75简" charset="0"/>
            </a:endParaRPr>
          </a:p>
        </p:txBody>
      </p:sp>
      <p:sp>
        <p:nvSpPr>
          <p:cNvPr id="17" name="矩形 1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2"/>
            </p:custDataLst>
          </p:nvPr>
        </p:nvSpPr>
        <p:spPr>
          <a:xfrm>
            <a:off x="1105224" y="1517997"/>
            <a:ext cx="1317812" cy="36000"/>
          </a:xfrm>
          <a:prstGeom prst="rect">
            <a:avLst/>
          </a:prstGeom>
          <a:solidFill>
            <a:schemeClr val="accent1"/>
          </a:solidFill>
          <a:ln>
            <a:solidFill>
              <a:schemeClr val="accent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solidFill>
                <a:schemeClr val="lt1"/>
              </a:solidFill>
              <a:latin typeface="+mj-ea"/>
              <a:ea typeface="+mj-ea"/>
            </a:endParaRPr>
          </a:p>
        </p:txBody>
      </p:sp>
      <p:sp>
        <p:nvSpPr>
          <p:cNvPr id="20" name="矩形: 圆角 19"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3"/>
            </p:custDataLst>
          </p:nvPr>
        </p:nvSpPr>
        <p:spPr>
          <a:xfrm>
            <a:off x="8820150" y="1171575"/>
            <a:ext cx="1771650" cy="571370"/>
          </a:xfrm>
          <a:prstGeom prst="roundRect">
            <a:avLst>
              <a:gd name="adj" fmla="val 50000"/>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 name="e7d195523061f1c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hidden="1"/>
          <p:cNvSpPr txBox="1"/>
          <p:nvPr>
            <p:custDataLst>
              <p:tags r:id="rId4"/>
            </p:custDataLst>
          </p:nvPr>
        </p:nvSpPr>
        <p:spPr>
          <a:xfrm>
            <a:off x="-359414" y="1803400"/>
            <a:ext cx="26606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e7d195523061f1c03a90ee8e42cb24248e56383cd534985688F9F494128731F165EE95AB4B0C0A38076AAEA07667B1565C446FC45FF01DFB0E885BCDBDF3A284F3DB14DA61DD97F0BAB2E6C668FB49315BD15F67493012FEFB5BC9CCBDE02415602A2C644D30F41A882197F2F9D8737F7ACAB36D4E09F606719F146891D754A7107E6C17ADFB2EB3</a:t>
            </a:r>
            <a:endParaRPr lang="en-US" altLang="zh-CN" sz="100">
              <a:solidFill>
                <a:schemeClr val="dk1"/>
              </a:solidFill>
              <a:latin typeface="Arial" panose="020B0604020202090204" pitchFamily="34" charset="0"/>
              <a:ea typeface="汉仪君黑-75简" charset="0"/>
            </a:endParaRPr>
          </a:p>
        </p:txBody>
      </p:sp>
      <p:sp>
        <p:nvSpPr>
          <p:cNvPr id="19" name="矩形: 圆角 1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5"/>
            </p:custDataLst>
          </p:nvPr>
        </p:nvSpPr>
        <p:spPr>
          <a:xfrm>
            <a:off x="493999" y="1909147"/>
            <a:ext cx="1080000" cy="1080000"/>
          </a:xfrm>
          <a:prstGeom prst="roundRect">
            <a:avLst>
              <a:gd name="adj" fmla="val 16150"/>
            </a:avLst>
          </a:prstGeom>
          <a:solidFill>
            <a:srgbClr val="F4E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7" name="TextBox 49"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6"/>
            </p:custDataLst>
          </p:nvPr>
        </p:nvSpPr>
        <p:spPr>
          <a:xfrm>
            <a:off x="1786942" y="1950907"/>
            <a:ext cx="2461465" cy="337185"/>
          </a:xfrm>
          <a:prstGeom prst="rect">
            <a:avLst/>
          </a:prstGeom>
          <a:noFill/>
        </p:spPr>
        <p:txBody>
          <a:bodyPr wrap="square" rtlCol="0">
            <a:spAutoFit/>
          </a:bodyPr>
          <a:lstStyle/>
          <a:p>
            <a:r>
              <a:rPr lang="en-US" sz="1600" b="1" dirty="0" err="1">
                <a:solidFill>
                  <a:schemeClr val="dk2">
                    <a:lumMod val="25000"/>
                  </a:schemeClr>
                </a:solidFill>
                <a:latin typeface="Arial" panose="020B0604020202090204" pitchFamily="34" charset="0"/>
                <a:ea typeface="汉仪君黑-55W" panose="00020600040101010101" charset="-122"/>
              </a:rPr>
              <a:t>缺少穆斯林定制产品</a:t>
            </a:r>
            <a:endParaRPr lang="en-US" sz="1600" b="1" dirty="0" err="1">
              <a:solidFill>
                <a:schemeClr val="dk2">
                  <a:lumMod val="25000"/>
                </a:schemeClr>
              </a:solidFill>
              <a:latin typeface="Arial" panose="020B0604020202090204" pitchFamily="34" charset="0"/>
              <a:ea typeface="汉仪君黑-55W" panose="00020600040101010101" charset="-122"/>
            </a:endParaRPr>
          </a:p>
        </p:txBody>
      </p:sp>
      <p:sp>
        <p:nvSpPr>
          <p:cNvPr id="29" name="TextBox 5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7"/>
            </p:custDataLst>
          </p:nvPr>
        </p:nvSpPr>
        <p:spPr>
          <a:xfrm>
            <a:off x="1764130" y="2254411"/>
            <a:ext cx="3735746" cy="645160"/>
          </a:xfrm>
          <a:prstGeom prst="rect">
            <a:avLst/>
          </a:prstGeom>
          <a:noFill/>
        </p:spPr>
        <p:txBody>
          <a:bodyPr wrap="square" rtlCol="0">
            <a:spAutoFit/>
          </a:bodyPr>
          <a:lstStyle/>
          <a:p>
            <a:pPr>
              <a:lnSpc>
                <a:spcPct val="150000"/>
              </a:lnSpc>
            </a:pPr>
            <a:r>
              <a:rPr lang="zh-CN" altLang="en-US" sz="1200" dirty="0">
                <a:solidFill>
                  <a:schemeClr val="dk1">
                    <a:lumMod val="75000"/>
                    <a:lumOff val="25000"/>
                  </a:schemeClr>
                </a:solidFill>
                <a:latin typeface="Arial" panose="020B0604020202090204" pitchFamily="34" charset="0"/>
                <a:ea typeface="汉仪君黑-55W" panose="00020600040101010101" charset="-122"/>
                <a:cs typeface="+mn-ea"/>
                <a:sym typeface="+mn-lt"/>
              </a:rPr>
              <a:t>目前市场上还未出现针对穆斯林群体定制的一体化产品，普世化产品内容与穆斯林教义存在冲突</a:t>
            </a:r>
            <a:endParaRPr lang="zh-CN" altLang="en-US" sz="1200" dirty="0">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
        <p:nvSpPr>
          <p:cNvPr id="34" name="矩形: 圆角 2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8"/>
            </p:custDataLst>
          </p:nvPr>
        </p:nvSpPr>
        <p:spPr>
          <a:xfrm>
            <a:off x="4968687" y="2047276"/>
            <a:ext cx="393463" cy="152400"/>
          </a:xfrm>
          <a:prstGeom prst="roundRect">
            <a:avLst>
              <a:gd name="adj" fmla="val 42593"/>
            </a:avLst>
          </a:prstGeom>
          <a:solidFill>
            <a:schemeClr val="accent1"/>
          </a:solidFill>
          <a:ln>
            <a:noFill/>
          </a:ln>
          <a:effectLst>
            <a:outerShdw blurRad="457200" dist="88900" dir="2700000" algn="tl" rotWithShape="0">
              <a:schemeClr val="accent1">
                <a:lumMod val="75000"/>
                <a:alpha val="34000"/>
              </a:schemeClr>
            </a:outerShd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solidFill>
                <a:schemeClr val="lt1"/>
              </a:solidFill>
            </a:endParaRPr>
          </a:p>
        </p:txBody>
      </p:sp>
      <p:sp>
        <p:nvSpPr>
          <p:cNvPr id="35" name="矩形: 圆角 1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9"/>
            </p:custDataLst>
          </p:nvPr>
        </p:nvSpPr>
        <p:spPr>
          <a:xfrm>
            <a:off x="295405" y="3429000"/>
            <a:ext cx="11713714" cy="1440245"/>
          </a:xfrm>
          <a:prstGeom prst="roundRect">
            <a:avLst>
              <a:gd name="adj" fmla="val 16150"/>
            </a:avLst>
          </a:prstGeom>
          <a:solidFill>
            <a:schemeClr val="lt1"/>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6" name="矩形: 圆角 1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0"/>
            </p:custDataLst>
          </p:nvPr>
        </p:nvSpPr>
        <p:spPr>
          <a:xfrm>
            <a:off x="514480" y="3601459"/>
            <a:ext cx="1151518" cy="1095327"/>
          </a:xfrm>
          <a:prstGeom prst="roundRect">
            <a:avLst>
              <a:gd name="adj" fmla="val 16150"/>
            </a:avLst>
          </a:prstGeom>
          <a:solidFill>
            <a:srgbClr val="F4E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7" name="TextBox 49"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11"/>
            </p:custDataLst>
          </p:nvPr>
        </p:nvSpPr>
        <p:spPr>
          <a:xfrm>
            <a:off x="1885073" y="3636962"/>
            <a:ext cx="2461465" cy="337185"/>
          </a:xfrm>
          <a:prstGeom prst="rect">
            <a:avLst/>
          </a:prstGeom>
          <a:noFill/>
        </p:spPr>
        <p:txBody>
          <a:bodyPr wrap="square" rtlCol="0">
            <a:spAutoFit/>
          </a:bodyPr>
          <a:lstStyle/>
          <a:p>
            <a:r>
              <a:rPr lang="en-US" sz="1600" b="1" dirty="0" err="1">
                <a:solidFill>
                  <a:schemeClr val="dk2">
                    <a:lumMod val="25000"/>
                  </a:schemeClr>
                </a:solidFill>
                <a:latin typeface="Arial" panose="020B0604020202090204" pitchFamily="34" charset="0"/>
                <a:ea typeface="汉仪君黑-55W" panose="00020600040101010101" charset="-122"/>
              </a:rPr>
              <a:t>宗教行为不能有效记录</a:t>
            </a:r>
            <a:endParaRPr lang="en-US" sz="1600" b="1" dirty="0" err="1">
              <a:solidFill>
                <a:schemeClr val="dk2">
                  <a:lumMod val="25000"/>
                </a:schemeClr>
              </a:solidFill>
              <a:latin typeface="Arial" panose="020B0604020202090204" pitchFamily="34" charset="0"/>
              <a:ea typeface="汉仪君黑-55W" panose="00020600040101010101" charset="-122"/>
            </a:endParaRPr>
          </a:p>
        </p:txBody>
      </p:sp>
      <p:sp>
        <p:nvSpPr>
          <p:cNvPr id="38" name="TextBox 5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12"/>
            </p:custDataLst>
          </p:nvPr>
        </p:nvSpPr>
        <p:spPr>
          <a:xfrm>
            <a:off x="1888440" y="3940466"/>
            <a:ext cx="3735746" cy="922020"/>
          </a:xfrm>
          <a:prstGeom prst="rect">
            <a:avLst/>
          </a:prstGeom>
          <a:noFill/>
        </p:spPr>
        <p:txBody>
          <a:bodyPr wrap="square" rtlCol="0">
            <a:spAutoFit/>
          </a:bodyPr>
          <a:lstStyle/>
          <a:p>
            <a:pPr>
              <a:lnSpc>
                <a:spcPct val="150000"/>
              </a:lnSpc>
            </a:pPr>
            <a:r>
              <a:rPr lang="zh-CN" altLang="en-US" sz="1200" b="1" dirty="0">
                <a:solidFill>
                  <a:schemeClr val="dk1">
                    <a:lumMod val="75000"/>
                    <a:lumOff val="25000"/>
                  </a:schemeClr>
                </a:solidFill>
                <a:latin typeface="Arial" panose="020B0604020202090204" pitchFamily="34" charset="0"/>
                <a:ea typeface="汉仪君黑-55W" panose="00020600040101010101" charset="-122"/>
                <a:cs typeface="+mn-ea"/>
                <a:sym typeface="+mn-lt"/>
              </a:rPr>
              <a:t>穆斯林社区用户希望对祈祷、</a:t>
            </a:r>
            <a:r>
              <a:rPr lang="en-US" altLang="zh-CN" sz="1200" b="1" dirty="0">
                <a:solidFill>
                  <a:schemeClr val="dk1">
                    <a:lumMod val="75000"/>
                    <a:lumOff val="25000"/>
                  </a:schemeClr>
                </a:solidFill>
                <a:latin typeface="Arial" panose="020B0604020202090204" pitchFamily="34" charset="0"/>
                <a:ea typeface="汉仪君黑-55W" panose="00020600040101010101" charset="-122"/>
                <a:cs typeface="+mn-ea"/>
                <a:sym typeface="+mn-lt"/>
              </a:rPr>
              <a:t>Quran</a:t>
            </a:r>
            <a:r>
              <a:rPr lang="zh-CN" altLang="en-US" sz="1200" b="1" dirty="0">
                <a:solidFill>
                  <a:schemeClr val="dk1">
                    <a:lumMod val="75000"/>
                    <a:lumOff val="25000"/>
                  </a:schemeClr>
                </a:solidFill>
                <a:latin typeface="Arial" panose="020B0604020202090204" pitchFamily="34" charset="0"/>
                <a:ea typeface="汉仪君黑-55W" panose="00020600040101010101" charset="-122"/>
                <a:cs typeface="+mn-ea"/>
                <a:sym typeface="+mn-lt"/>
              </a:rPr>
              <a:t>的领悟进行有效的保存，而现有的产品过于</a:t>
            </a:r>
            <a:r>
              <a:rPr lang="zh-CN" altLang="en-US" sz="1200" b="1" dirty="0">
                <a:solidFill>
                  <a:schemeClr val="dk1">
                    <a:lumMod val="75000"/>
                    <a:lumOff val="25000"/>
                  </a:schemeClr>
                </a:solidFill>
                <a:latin typeface="Arial" panose="020B0604020202090204" pitchFamily="34" charset="0"/>
                <a:ea typeface="汉仪君黑-55W" panose="00020600040101010101" charset="-122"/>
                <a:cs typeface="+mn-ea"/>
                <a:sym typeface="+mn-lt"/>
              </a:rPr>
              <a:t>中心化，受平台运营策略影响较重。</a:t>
            </a:r>
            <a:endParaRPr lang="zh-CN" altLang="en-US" sz="1200" b="1" dirty="0">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
        <p:nvSpPr>
          <p:cNvPr id="39" name="矩形: 圆角 2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3"/>
            </p:custDataLst>
          </p:nvPr>
        </p:nvSpPr>
        <p:spPr>
          <a:xfrm>
            <a:off x="4968687" y="3733331"/>
            <a:ext cx="393463" cy="152400"/>
          </a:xfrm>
          <a:prstGeom prst="roundRect">
            <a:avLst>
              <a:gd name="adj" fmla="val 42593"/>
            </a:avLst>
          </a:prstGeom>
          <a:solidFill>
            <a:schemeClr val="accent1"/>
          </a:solidFill>
          <a:ln>
            <a:noFill/>
          </a:ln>
          <a:effectLst>
            <a:outerShdw blurRad="457200" dist="88900" dir="2700000" algn="tl" rotWithShape="0">
              <a:schemeClr val="accent1">
                <a:lumMod val="75000"/>
                <a:alpha val="34000"/>
              </a:schemeClr>
            </a:outerShd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solidFill>
                <a:schemeClr val="lt1"/>
              </a:solidFill>
            </a:endParaRPr>
          </a:p>
        </p:txBody>
      </p:sp>
      <p:sp>
        <p:nvSpPr>
          <p:cNvPr id="40" name="矩形: 圆角 1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4"/>
            </p:custDataLst>
          </p:nvPr>
        </p:nvSpPr>
        <p:spPr>
          <a:xfrm>
            <a:off x="295404" y="5115055"/>
            <a:ext cx="11713713" cy="1440245"/>
          </a:xfrm>
          <a:prstGeom prst="roundRect">
            <a:avLst>
              <a:gd name="adj" fmla="val 16150"/>
            </a:avLst>
          </a:prstGeom>
          <a:solidFill>
            <a:schemeClr val="lt1"/>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1" name="矩形: 圆角 1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5"/>
            </p:custDataLst>
          </p:nvPr>
        </p:nvSpPr>
        <p:spPr>
          <a:xfrm>
            <a:off x="514480" y="5287514"/>
            <a:ext cx="1151518" cy="1095327"/>
          </a:xfrm>
          <a:prstGeom prst="roundRect">
            <a:avLst>
              <a:gd name="adj" fmla="val 16150"/>
            </a:avLst>
          </a:prstGeom>
          <a:solidFill>
            <a:srgbClr val="F4E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2" name="TextBox 49"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16"/>
            </p:custDataLst>
          </p:nvPr>
        </p:nvSpPr>
        <p:spPr>
          <a:xfrm>
            <a:off x="1885073" y="5323017"/>
            <a:ext cx="3083613" cy="337185"/>
          </a:xfrm>
          <a:prstGeom prst="rect">
            <a:avLst/>
          </a:prstGeom>
          <a:noFill/>
        </p:spPr>
        <p:txBody>
          <a:bodyPr wrap="square" rtlCol="0">
            <a:spAutoFit/>
          </a:bodyPr>
          <a:lstStyle/>
          <a:p>
            <a:r>
              <a:rPr lang="en-US" sz="1600" b="1" dirty="0" err="1">
                <a:solidFill>
                  <a:schemeClr val="dk2">
                    <a:lumMod val="25000"/>
                  </a:schemeClr>
                </a:solidFill>
                <a:latin typeface="Arial" panose="020B0604020202090204" pitchFamily="34" charset="0"/>
                <a:ea typeface="汉仪君黑-55W" panose="00020600040101010101" charset="-122"/>
              </a:rPr>
              <a:t>地域分散不利于穆斯林知识传播</a:t>
            </a:r>
            <a:endParaRPr lang="en-US" sz="1600" b="1" dirty="0" err="1">
              <a:solidFill>
                <a:schemeClr val="dk2">
                  <a:lumMod val="25000"/>
                </a:schemeClr>
              </a:solidFill>
              <a:latin typeface="Arial" panose="020B0604020202090204" pitchFamily="34" charset="0"/>
              <a:ea typeface="汉仪君黑-55W" panose="00020600040101010101" charset="-122"/>
            </a:endParaRPr>
          </a:p>
        </p:txBody>
      </p:sp>
      <p:sp>
        <p:nvSpPr>
          <p:cNvPr id="43" name="TextBox 5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17"/>
            </p:custDataLst>
          </p:nvPr>
        </p:nvSpPr>
        <p:spPr>
          <a:xfrm>
            <a:off x="1888440" y="5626521"/>
            <a:ext cx="3735746" cy="645160"/>
          </a:xfrm>
          <a:prstGeom prst="rect">
            <a:avLst/>
          </a:prstGeom>
          <a:noFill/>
        </p:spPr>
        <p:txBody>
          <a:bodyPr wrap="square" rtlCol="0">
            <a:spAutoFit/>
          </a:bodyPr>
          <a:lstStyle/>
          <a:p>
            <a:pPr>
              <a:lnSpc>
                <a:spcPct val="150000"/>
              </a:lnSpc>
            </a:pPr>
            <a:r>
              <a:rPr lang="zh-CN" altLang="en-US" sz="1200" b="1" dirty="0">
                <a:solidFill>
                  <a:schemeClr val="dk1">
                    <a:lumMod val="75000"/>
                    <a:lumOff val="25000"/>
                  </a:schemeClr>
                </a:solidFill>
                <a:latin typeface="Arial" panose="020B0604020202090204" pitchFamily="34" charset="0"/>
                <a:ea typeface="汉仪君黑-55W" panose="00020600040101010101" charset="-122"/>
                <a:cs typeface="+mn-ea"/>
                <a:sym typeface="+mn-lt"/>
              </a:rPr>
              <a:t>受到地域限制，</a:t>
            </a:r>
            <a:r>
              <a:rPr lang="en-US" altLang="zh-CN" sz="1200" b="1" dirty="0">
                <a:solidFill>
                  <a:schemeClr val="dk1">
                    <a:lumMod val="75000"/>
                    <a:lumOff val="25000"/>
                  </a:schemeClr>
                </a:solidFill>
                <a:latin typeface="Arial" panose="020B0604020202090204" pitchFamily="34" charset="0"/>
                <a:ea typeface="汉仪君黑-55W" panose="00020600040101010101" charset="-122"/>
                <a:cs typeface="+mn-ea"/>
                <a:sym typeface="+mn-lt"/>
              </a:rPr>
              <a:t>Ustaz</a:t>
            </a:r>
            <a:r>
              <a:rPr lang="zh-CN" altLang="en-US" sz="1200" b="1" dirty="0">
                <a:solidFill>
                  <a:schemeClr val="dk1">
                    <a:lumMod val="75000"/>
                    <a:lumOff val="25000"/>
                  </a:schemeClr>
                </a:solidFill>
                <a:latin typeface="Arial" panose="020B0604020202090204" pitchFamily="34" charset="0"/>
                <a:ea typeface="汉仪君黑-55W" panose="00020600040101010101" charset="-122"/>
                <a:cs typeface="+mn-ea"/>
                <a:sym typeface="+mn-lt"/>
              </a:rPr>
              <a:t> 并不能与更广泛的社区用户交流，不利于穆斯林知识的传播</a:t>
            </a:r>
            <a:endParaRPr lang="zh-CN" altLang="en-US" sz="1200" b="1" dirty="0">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
        <p:nvSpPr>
          <p:cNvPr id="44" name="矩形: 圆角 2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8"/>
            </p:custDataLst>
          </p:nvPr>
        </p:nvSpPr>
        <p:spPr>
          <a:xfrm>
            <a:off x="4968686" y="5419386"/>
            <a:ext cx="393463" cy="152400"/>
          </a:xfrm>
          <a:prstGeom prst="roundRect">
            <a:avLst>
              <a:gd name="adj" fmla="val 42593"/>
            </a:avLst>
          </a:prstGeom>
          <a:solidFill>
            <a:schemeClr val="accent1"/>
          </a:solidFill>
          <a:ln>
            <a:noFill/>
          </a:ln>
          <a:effectLst>
            <a:outerShdw blurRad="457200" dist="88900" dir="2700000" algn="tl" rotWithShape="0">
              <a:schemeClr val="accent1">
                <a:lumMod val="75000"/>
                <a:alpha val="34000"/>
              </a:schemeClr>
            </a:outerShd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solidFill>
                <a:schemeClr val="lt1"/>
              </a:solidFill>
            </a:endParaRPr>
          </a:p>
        </p:txBody>
      </p:sp>
      <p:sp>
        <p:nvSpPr>
          <p:cNvPr id="50" name="Rectangle: Rounded Corners 18"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9"/>
            </p:custDataLst>
          </p:nvPr>
        </p:nvSpPr>
        <p:spPr>
          <a:xfrm>
            <a:off x="6220156" y="1742945"/>
            <a:ext cx="5788963" cy="1440000"/>
          </a:xfrm>
          <a:prstGeom prst="roundRect">
            <a:avLst>
              <a:gd name="adj" fmla="val 15911"/>
            </a:avLst>
          </a:prstGeom>
          <a:gradFill>
            <a:gsLst>
              <a:gs pos="0">
                <a:srgbClr val="31AB78"/>
              </a:gs>
              <a:gs pos="99000">
                <a:srgbClr val="78D8B0">
                  <a:lumMod val="60000"/>
                  <a:lumOff val="40000"/>
                </a:srgbClr>
              </a:gs>
            </a:gsLst>
            <a:path path="circle">
              <a:fillToRect/>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chemeClr val="lt1"/>
              </a:solidFill>
            </a:endParaRPr>
          </a:p>
        </p:txBody>
      </p:sp>
      <p:sp>
        <p:nvSpPr>
          <p:cNvPr id="51" name="Rectangle: Rounded Corners 6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20"/>
            </p:custDataLst>
          </p:nvPr>
        </p:nvSpPr>
        <p:spPr>
          <a:xfrm>
            <a:off x="5801056" y="2048673"/>
            <a:ext cx="838200" cy="838200"/>
          </a:xfrm>
          <a:prstGeom prst="roundRect">
            <a:avLst>
              <a:gd name="adj" fmla="val 50000"/>
            </a:avLst>
          </a:prstGeom>
          <a:gradFill>
            <a:gsLst>
              <a:gs pos="0">
                <a:srgbClr val="31AB78"/>
              </a:gs>
              <a:gs pos="100000">
                <a:srgbClr val="78D8B0">
                  <a:lumMod val="60000"/>
                  <a:lumOff val="40000"/>
                </a:srgbClr>
              </a:gs>
            </a:gsLst>
            <a:lin ang="16200000" scaled="0"/>
          </a:gradFill>
          <a:ln>
            <a:noFill/>
          </a:ln>
          <a:effectLst>
            <a:outerShdw blurRad="127000" dist="762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latin typeface="+mn-ea"/>
            </a:endParaRPr>
          </a:p>
        </p:txBody>
      </p:sp>
      <p:cxnSp>
        <p:nvCxnSpPr>
          <p:cNvPr id="52" name="Straight Arrow Connector 6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CxnSpPr/>
          <p:nvPr>
            <p:custDataLst>
              <p:tags r:id="rId21"/>
            </p:custDataLst>
          </p:nvPr>
        </p:nvCxnSpPr>
        <p:spPr>
          <a:xfrm>
            <a:off x="6081010" y="2467773"/>
            <a:ext cx="268121" cy="0"/>
          </a:xfrm>
          <a:prstGeom prst="straightConnector1">
            <a:avLst/>
          </a:prstGeom>
          <a:ln>
            <a:solidFill>
              <a:schemeClr val="lt1"/>
            </a:solidFill>
            <a:tailEnd type="triangle"/>
          </a:ln>
        </p:spPr>
        <p:style>
          <a:lnRef idx="1">
            <a:schemeClr val="accent1"/>
          </a:lnRef>
          <a:fillRef idx="0">
            <a:schemeClr val="accent1"/>
          </a:fillRef>
          <a:effectRef idx="0">
            <a:schemeClr val="accent1"/>
          </a:effectRef>
          <a:fontRef idx="minor">
            <a:schemeClr val="tx1"/>
          </a:fontRef>
        </p:style>
      </p:cxnSp>
      <p:sp>
        <p:nvSpPr>
          <p:cNvPr id="53" name="TextBox 49"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22"/>
            </p:custDataLst>
          </p:nvPr>
        </p:nvSpPr>
        <p:spPr>
          <a:xfrm>
            <a:off x="6835819" y="1950907"/>
            <a:ext cx="2461465" cy="337185"/>
          </a:xfrm>
          <a:prstGeom prst="rect">
            <a:avLst/>
          </a:prstGeom>
          <a:noFill/>
        </p:spPr>
        <p:txBody>
          <a:bodyPr wrap="square" rtlCol="0">
            <a:spAutoFit/>
          </a:bodyPr>
          <a:lstStyle/>
          <a:p>
            <a:r>
              <a:rPr lang="en-US" sz="1600" b="1" dirty="0" err="1">
                <a:solidFill>
                  <a:schemeClr val="lt1"/>
                </a:solidFill>
                <a:latin typeface="Arial" panose="020B0604020202090204" pitchFamily="34" charset="0"/>
                <a:ea typeface="汉仪君黑-55W" panose="00020600040101010101" charset="-122"/>
              </a:rPr>
              <a:t>一体化产品策略</a:t>
            </a:r>
            <a:endParaRPr lang="en-US" sz="1600" b="1" dirty="0" err="1">
              <a:solidFill>
                <a:schemeClr val="lt1"/>
              </a:solidFill>
              <a:latin typeface="Arial" panose="020B0604020202090204" pitchFamily="34" charset="0"/>
              <a:ea typeface="汉仪君黑-55W" panose="00020600040101010101" charset="-122"/>
            </a:endParaRPr>
          </a:p>
        </p:txBody>
      </p:sp>
      <p:sp>
        <p:nvSpPr>
          <p:cNvPr id="54" name="TextBox 5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23"/>
            </p:custDataLst>
          </p:nvPr>
        </p:nvSpPr>
        <p:spPr>
          <a:xfrm>
            <a:off x="6856053" y="2289461"/>
            <a:ext cx="4841947" cy="645160"/>
          </a:xfrm>
          <a:prstGeom prst="rect">
            <a:avLst/>
          </a:prstGeom>
          <a:noFill/>
        </p:spPr>
        <p:txBody>
          <a:bodyPr wrap="square" rtlCol="0">
            <a:spAutoFit/>
          </a:bodyPr>
          <a:lstStyle/>
          <a:p>
            <a:pPr>
              <a:lnSpc>
                <a:spcPct val="150000"/>
              </a:lnSpc>
            </a:pPr>
            <a:r>
              <a:rPr lang="zh-CN" altLang="en-US" sz="1200" b="1" dirty="0">
                <a:solidFill>
                  <a:schemeClr val="lt1"/>
                </a:solidFill>
                <a:latin typeface="Arial" panose="020B0604020202090204" pitchFamily="34" charset="0"/>
                <a:ea typeface="汉仪君黑-55W" panose="00020600040101010101" charset="-122"/>
                <a:cs typeface="+mn-ea"/>
                <a:sym typeface="+mn-lt"/>
              </a:rPr>
              <a:t>为穆斯林社区用户打造一体化产品，集祈祷、阅读</a:t>
            </a:r>
            <a:r>
              <a:rPr lang="en-US" altLang="zh-CN" sz="1200" b="1" dirty="0" err="1">
                <a:solidFill>
                  <a:schemeClr val="lt1"/>
                </a:solidFill>
                <a:latin typeface="Arial" panose="020B0604020202090204" pitchFamily="34" charset="0"/>
                <a:ea typeface="汉仪君黑-55W" panose="00020600040101010101" charset="-122"/>
                <a:cs typeface="+mn-ea"/>
                <a:sym typeface="+mn-lt"/>
              </a:rPr>
              <a:t>Quran&amp;Duas</a:t>
            </a:r>
            <a:r>
              <a:rPr lang="zh-CN" altLang="en-US" sz="1200" b="1" dirty="0">
                <a:solidFill>
                  <a:schemeClr val="lt1"/>
                </a:solidFill>
                <a:latin typeface="Arial" panose="020B0604020202090204" pitchFamily="34" charset="0"/>
                <a:ea typeface="汉仪君黑-55W" panose="00020600040101010101" charset="-122"/>
                <a:cs typeface="+mn-ea"/>
                <a:sym typeface="+mn-lt"/>
              </a:rPr>
              <a:t>、穆斯林宗教学习及交流的平台，打造穆斯林世界文化服务平台</a:t>
            </a:r>
            <a:endParaRPr lang="zh-CN" altLang="en-US" sz="1200" b="1" dirty="0">
              <a:solidFill>
                <a:schemeClr val="lt1"/>
              </a:solidFill>
              <a:latin typeface="Arial" panose="020B0604020202090204" pitchFamily="34" charset="0"/>
              <a:ea typeface="汉仪君黑-55W" panose="00020600040101010101" charset="-122"/>
              <a:cs typeface="+mn-ea"/>
              <a:sym typeface="+mn-lt"/>
            </a:endParaRPr>
          </a:p>
        </p:txBody>
      </p:sp>
      <p:sp>
        <p:nvSpPr>
          <p:cNvPr id="57" name="Rectangle: Rounded Corners 18"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24"/>
            </p:custDataLst>
          </p:nvPr>
        </p:nvSpPr>
        <p:spPr>
          <a:xfrm>
            <a:off x="6220156" y="3429245"/>
            <a:ext cx="5788963" cy="1440000"/>
          </a:xfrm>
          <a:prstGeom prst="roundRect">
            <a:avLst>
              <a:gd name="adj" fmla="val 15911"/>
            </a:avLst>
          </a:prstGeom>
          <a:gradFill>
            <a:gsLst>
              <a:gs pos="0">
                <a:srgbClr val="7FABF5"/>
              </a:gs>
              <a:gs pos="99000">
                <a:srgbClr val="649AF5"/>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chemeClr val="lt1"/>
              </a:solidFill>
            </a:endParaRPr>
          </a:p>
        </p:txBody>
      </p:sp>
      <p:sp>
        <p:nvSpPr>
          <p:cNvPr id="59" name="Rectangle: Rounded Corners 6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25"/>
            </p:custDataLst>
          </p:nvPr>
        </p:nvSpPr>
        <p:spPr>
          <a:xfrm rot="10800000">
            <a:off x="5801056" y="3734850"/>
            <a:ext cx="838200" cy="838200"/>
          </a:xfrm>
          <a:prstGeom prst="roundRect">
            <a:avLst>
              <a:gd name="adj" fmla="val 50000"/>
            </a:avLst>
          </a:prstGeom>
          <a:gradFill>
            <a:gsLst>
              <a:gs pos="0">
                <a:srgbClr val="7FABF5"/>
              </a:gs>
              <a:gs pos="100000">
                <a:srgbClr val="649AF5"/>
              </a:gs>
            </a:gsLst>
            <a:lin ang="16200000" scaled="1"/>
          </a:gradFill>
          <a:ln>
            <a:noFill/>
          </a:ln>
          <a:effectLst>
            <a:outerShdw blurRad="127000" dist="762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latin typeface="+mn-ea"/>
            </a:endParaRPr>
          </a:p>
        </p:txBody>
      </p:sp>
      <p:cxnSp>
        <p:nvCxnSpPr>
          <p:cNvPr id="60" name="Straight Arrow Connector 6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CxnSpPr/>
          <p:nvPr>
            <p:custDataLst>
              <p:tags r:id="rId26"/>
            </p:custDataLst>
          </p:nvPr>
        </p:nvCxnSpPr>
        <p:spPr>
          <a:xfrm>
            <a:off x="6081010" y="4153950"/>
            <a:ext cx="268121" cy="0"/>
          </a:xfrm>
          <a:prstGeom prst="straightConnector1">
            <a:avLst/>
          </a:prstGeom>
          <a:ln>
            <a:solidFill>
              <a:schemeClr val="lt1"/>
            </a:solidFill>
            <a:tailEnd type="triangle"/>
          </a:ln>
        </p:spPr>
        <p:style>
          <a:lnRef idx="1">
            <a:schemeClr val="accent1"/>
          </a:lnRef>
          <a:fillRef idx="0">
            <a:schemeClr val="accent1"/>
          </a:fillRef>
          <a:effectRef idx="0">
            <a:schemeClr val="accent1"/>
          </a:effectRef>
          <a:fontRef idx="minor">
            <a:schemeClr val="tx1"/>
          </a:fontRef>
        </p:style>
      </p:cxnSp>
      <p:sp>
        <p:nvSpPr>
          <p:cNvPr id="61" name="TextBox 49"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27"/>
            </p:custDataLst>
          </p:nvPr>
        </p:nvSpPr>
        <p:spPr>
          <a:xfrm>
            <a:off x="6856053" y="3601912"/>
            <a:ext cx="3415236" cy="337185"/>
          </a:xfrm>
          <a:prstGeom prst="rect">
            <a:avLst/>
          </a:prstGeom>
          <a:noFill/>
        </p:spPr>
        <p:txBody>
          <a:bodyPr wrap="square" rtlCol="0">
            <a:spAutoFit/>
          </a:bodyPr>
          <a:lstStyle/>
          <a:p>
            <a:r>
              <a:rPr lang="en-US" sz="1600" b="1" dirty="0" err="1">
                <a:solidFill>
                  <a:srgbClr val="FFFFFF"/>
                </a:solidFill>
                <a:latin typeface="Arial" panose="020B0604020202090204" pitchFamily="34" charset="0"/>
                <a:ea typeface="汉仪君黑-55W" panose="00020600040101010101" charset="-122"/>
              </a:rPr>
              <a:t>利用</a:t>
            </a:r>
            <a:r>
              <a:rPr lang="zh-CN" altLang="en-US" sz="1600" b="1" dirty="0">
                <a:solidFill>
                  <a:srgbClr val="FFFFFF"/>
                </a:solidFill>
                <a:latin typeface="Arial" panose="020B0604020202090204" pitchFamily="34" charset="0"/>
                <a:ea typeface="汉仪君黑-55W" panose="00020600040101010101" charset="-122"/>
              </a:rPr>
              <a:t> </a:t>
            </a:r>
            <a:r>
              <a:rPr lang="en-US" altLang="zh-CN" sz="1600" b="1" dirty="0">
                <a:solidFill>
                  <a:srgbClr val="FFFFFF"/>
                </a:solidFill>
                <a:latin typeface="Arial" panose="020B0604020202090204" pitchFamily="34" charset="0"/>
                <a:ea typeface="汉仪君黑-55W" panose="00020600040101010101" charset="-122"/>
              </a:rPr>
              <a:t>W</a:t>
            </a:r>
            <a:r>
              <a:rPr lang="en-US" sz="1600" b="1" dirty="0">
                <a:solidFill>
                  <a:srgbClr val="FFFFFF"/>
                </a:solidFill>
                <a:latin typeface="Arial" panose="020B0604020202090204" pitchFamily="34" charset="0"/>
                <a:ea typeface="汉仪君黑-55W" panose="00020600040101010101" charset="-122"/>
              </a:rPr>
              <a:t>eb</a:t>
            </a:r>
            <a:r>
              <a:rPr lang="en-US" altLang="zh-CN" sz="1600" b="1" dirty="0">
                <a:solidFill>
                  <a:srgbClr val="FFFFFF"/>
                </a:solidFill>
                <a:latin typeface="Arial" panose="020B0604020202090204" pitchFamily="34" charset="0"/>
                <a:ea typeface="汉仪君黑-55W" panose="00020600040101010101" charset="-122"/>
              </a:rPr>
              <a:t>3</a:t>
            </a:r>
            <a:r>
              <a:rPr lang="zh-CN" altLang="en-US" sz="1600" b="1" dirty="0">
                <a:solidFill>
                  <a:srgbClr val="FFFFFF"/>
                </a:solidFill>
                <a:latin typeface="Arial" panose="020B0604020202090204" pitchFamily="34" charset="0"/>
                <a:ea typeface="汉仪君黑-55W" panose="00020600040101010101" charset="-122"/>
              </a:rPr>
              <a:t> 技术存储用户宗教行为</a:t>
            </a:r>
            <a:endParaRPr lang="zh-CN" altLang="en-US" sz="1600" b="1" dirty="0">
              <a:solidFill>
                <a:srgbClr val="FFFFFF"/>
              </a:solidFill>
              <a:latin typeface="Arial" panose="020B0604020202090204" pitchFamily="34" charset="0"/>
              <a:ea typeface="汉仪君黑-55W" panose="00020600040101010101" charset="-122"/>
            </a:endParaRPr>
          </a:p>
        </p:txBody>
      </p:sp>
      <p:sp>
        <p:nvSpPr>
          <p:cNvPr id="62" name="TextBox 5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28"/>
            </p:custDataLst>
          </p:nvPr>
        </p:nvSpPr>
        <p:spPr>
          <a:xfrm>
            <a:off x="6856053" y="3975516"/>
            <a:ext cx="4841947" cy="645160"/>
          </a:xfrm>
          <a:prstGeom prst="rect">
            <a:avLst/>
          </a:prstGeom>
          <a:noFill/>
        </p:spPr>
        <p:txBody>
          <a:bodyPr wrap="square" rtlCol="0">
            <a:spAutoFit/>
          </a:bodyPr>
          <a:lstStyle/>
          <a:p>
            <a:pPr>
              <a:lnSpc>
                <a:spcPct val="150000"/>
              </a:lnSpc>
            </a:pPr>
            <a:r>
              <a:rPr lang="zh-CN" altLang="en-US" sz="1200" b="1" dirty="0">
                <a:solidFill>
                  <a:srgbClr val="FFFFFF"/>
                </a:solidFill>
                <a:latin typeface="Arial" panose="020B0604020202090204" pitchFamily="34" charset="0"/>
                <a:ea typeface="汉仪君黑-55W" panose="00020600040101010101" charset="-122"/>
                <a:cs typeface="+mn-ea"/>
                <a:sym typeface="+mn-lt"/>
              </a:rPr>
              <a:t>将社区用户的祈祷、阅读 </a:t>
            </a:r>
            <a:r>
              <a:rPr lang="en-US" altLang="zh-CN" sz="1200" b="1" dirty="0">
                <a:solidFill>
                  <a:srgbClr val="FFFFFF"/>
                </a:solidFill>
                <a:latin typeface="Arial" panose="020B0604020202090204" pitchFamily="34" charset="0"/>
                <a:ea typeface="汉仪君黑-55W" panose="00020600040101010101" charset="-122"/>
                <a:cs typeface="+mn-ea"/>
                <a:sym typeface="+mn-lt"/>
              </a:rPr>
              <a:t>Quran</a:t>
            </a:r>
            <a:r>
              <a:rPr lang="zh-CN" altLang="en-US" sz="1200" b="1" dirty="0">
                <a:solidFill>
                  <a:srgbClr val="FFFFFF"/>
                </a:solidFill>
                <a:latin typeface="Arial" panose="020B0604020202090204" pitchFamily="34" charset="0"/>
                <a:ea typeface="汉仪君黑-55W" panose="00020600040101010101" charset="-122"/>
                <a:cs typeface="+mn-ea"/>
                <a:sym typeface="+mn-lt"/>
              </a:rPr>
              <a:t> 感悟、学习心得、清真寺拜访记录在不增加用户使用成本的同时利用 </a:t>
            </a:r>
            <a:r>
              <a:rPr lang="en-US" altLang="zh-CN" sz="1200" b="1" dirty="0">
                <a:solidFill>
                  <a:srgbClr val="FFFFFF"/>
                </a:solidFill>
                <a:latin typeface="Arial" panose="020B0604020202090204" pitchFamily="34" charset="0"/>
                <a:ea typeface="汉仪君黑-55W" panose="00020600040101010101" charset="-122"/>
                <a:cs typeface="+mn-ea"/>
                <a:sym typeface="+mn-lt"/>
              </a:rPr>
              <a:t>Web3</a:t>
            </a:r>
            <a:r>
              <a:rPr lang="zh-CN" altLang="en-US" sz="1200" b="1" dirty="0">
                <a:solidFill>
                  <a:srgbClr val="FFFFFF"/>
                </a:solidFill>
                <a:latin typeface="Arial" panose="020B0604020202090204" pitchFamily="34" charset="0"/>
                <a:ea typeface="汉仪君黑-55W" panose="00020600040101010101" charset="-122"/>
                <a:cs typeface="+mn-ea"/>
                <a:sym typeface="+mn-lt"/>
              </a:rPr>
              <a:t> 技术进行存储。</a:t>
            </a:r>
            <a:endParaRPr lang="zh-CN" altLang="en-US" sz="1200" b="1" dirty="0">
              <a:solidFill>
                <a:srgbClr val="FFFFFF"/>
              </a:solidFill>
              <a:latin typeface="Arial" panose="020B0604020202090204" pitchFamily="34" charset="0"/>
              <a:ea typeface="汉仪君黑-55W" panose="00020600040101010101" charset="-122"/>
              <a:cs typeface="+mn-ea"/>
              <a:sym typeface="+mn-lt"/>
            </a:endParaRPr>
          </a:p>
        </p:txBody>
      </p:sp>
      <p:sp>
        <p:nvSpPr>
          <p:cNvPr id="66" name="Rectangle: Rounded Corners 18"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29"/>
            </p:custDataLst>
          </p:nvPr>
        </p:nvSpPr>
        <p:spPr>
          <a:xfrm>
            <a:off x="6220156" y="5115055"/>
            <a:ext cx="5788963" cy="1440000"/>
          </a:xfrm>
          <a:prstGeom prst="roundRect">
            <a:avLst>
              <a:gd name="adj" fmla="val 15911"/>
            </a:avLst>
          </a:prstGeom>
          <a:gradFill>
            <a:gsLst>
              <a:gs pos="0">
                <a:srgbClr val="31AB78"/>
              </a:gs>
              <a:gs pos="99000">
                <a:srgbClr val="78D8B0">
                  <a:lumMod val="60000"/>
                  <a:lumOff val="40000"/>
                </a:srgbClr>
              </a:gs>
            </a:gsLst>
            <a:path path="circle">
              <a:fillToRect/>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chemeClr val="lt1"/>
              </a:solidFill>
            </a:endParaRPr>
          </a:p>
        </p:txBody>
      </p:sp>
      <p:sp>
        <p:nvSpPr>
          <p:cNvPr id="67" name="Rectangle: Rounded Corners 6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30"/>
            </p:custDataLst>
          </p:nvPr>
        </p:nvSpPr>
        <p:spPr>
          <a:xfrm>
            <a:off x="5801056" y="5420783"/>
            <a:ext cx="838200" cy="838200"/>
          </a:xfrm>
          <a:prstGeom prst="roundRect">
            <a:avLst>
              <a:gd name="adj" fmla="val 50000"/>
            </a:avLst>
          </a:prstGeom>
          <a:gradFill>
            <a:gsLst>
              <a:gs pos="0">
                <a:srgbClr val="31AB78"/>
              </a:gs>
              <a:gs pos="100000">
                <a:srgbClr val="78D8B0">
                  <a:lumMod val="60000"/>
                  <a:lumOff val="40000"/>
                </a:srgbClr>
              </a:gs>
            </a:gsLst>
            <a:lin ang="16200000" scaled="0"/>
          </a:gradFill>
          <a:ln>
            <a:noFill/>
          </a:ln>
          <a:effectLst>
            <a:outerShdw blurRad="127000" dist="762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latin typeface="+mn-ea"/>
            </a:endParaRPr>
          </a:p>
        </p:txBody>
      </p:sp>
      <p:cxnSp>
        <p:nvCxnSpPr>
          <p:cNvPr id="68" name="Straight Arrow Connector 6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CxnSpPr/>
          <p:nvPr>
            <p:custDataLst>
              <p:tags r:id="rId31"/>
            </p:custDataLst>
          </p:nvPr>
        </p:nvCxnSpPr>
        <p:spPr>
          <a:xfrm>
            <a:off x="6081010" y="5839883"/>
            <a:ext cx="268121" cy="0"/>
          </a:xfrm>
          <a:prstGeom prst="straightConnector1">
            <a:avLst/>
          </a:prstGeom>
          <a:ln>
            <a:solidFill>
              <a:schemeClr val="lt1"/>
            </a:solidFill>
            <a:tailEnd type="triangle"/>
          </a:ln>
        </p:spPr>
        <p:style>
          <a:lnRef idx="1">
            <a:schemeClr val="accent1"/>
          </a:lnRef>
          <a:fillRef idx="0">
            <a:schemeClr val="accent1"/>
          </a:fillRef>
          <a:effectRef idx="0">
            <a:schemeClr val="accent1"/>
          </a:effectRef>
          <a:fontRef idx="minor">
            <a:schemeClr val="tx1"/>
          </a:fontRef>
        </p:style>
      </p:cxnSp>
      <p:sp>
        <p:nvSpPr>
          <p:cNvPr id="69" name="TextBox 49"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32"/>
            </p:custDataLst>
          </p:nvPr>
        </p:nvSpPr>
        <p:spPr>
          <a:xfrm>
            <a:off x="6835819" y="5323017"/>
            <a:ext cx="2461465" cy="337185"/>
          </a:xfrm>
          <a:prstGeom prst="rect">
            <a:avLst/>
          </a:prstGeom>
          <a:noFill/>
        </p:spPr>
        <p:txBody>
          <a:bodyPr wrap="square" rtlCol="0">
            <a:spAutoFit/>
          </a:bodyPr>
          <a:lstStyle/>
          <a:p>
            <a:r>
              <a:rPr lang="en-US" sz="1600" b="1" dirty="0" err="1">
                <a:solidFill>
                  <a:schemeClr val="lt1"/>
                </a:solidFill>
                <a:latin typeface="Arial" panose="020B0604020202090204" pitchFamily="34" charset="0"/>
                <a:ea typeface="汉仪君黑-55W" panose="00020600040101010101" charset="-122"/>
              </a:rPr>
              <a:t>打造专属的穆斯林社区</a:t>
            </a:r>
            <a:endParaRPr lang="en-US" sz="1600" b="1" dirty="0" err="1">
              <a:solidFill>
                <a:schemeClr val="lt1"/>
              </a:solidFill>
              <a:latin typeface="Arial" panose="020B0604020202090204" pitchFamily="34" charset="0"/>
              <a:ea typeface="汉仪君黑-55W" panose="00020600040101010101" charset="-122"/>
            </a:endParaRPr>
          </a:p>
        </p:txBody>
      </p:sp>
      <p:sp>
        <p:nvSpPr>
          <p:cNvPr id="70" name="TextBox 5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custDataLst>
              <p:tags r:id="rId33"/>
            </p:custDataLst>
          </p:nvPr>
        </p:nvSpPr>
        <p:spPr>
          <a:xfrm>
            <a:off x="6856053" y="5661571"/>
            <a:ext cx="4841947" cy="645160"/>
          </a:xfrm>
          <a:prstGeom prst="rect">
            <a:avLst/>
          </a:prstGeom>
          <a:noFill/>
        </p:spPr>
        <p:txBody>
          <a:bodyPr wrap="square" rtlCol="0">
            <a:spAutoFit/>
          </a:bodyPr>
          <a:lstStyle/>
          <a:p>
            <a:pPr>
              <a:lnSpc>
                <a:spcPct val="150000"/>
              </a:lnSpc>
            </a:pPr>
            <a:r>
              <a:rPr lang="zh-CN" altLang="en-US" sz="1200" b="1" dirty="0">
                <a:solidFill>
                  <a:schemeClr val="lt1"/>
                </a:solidFill>
                <a:latin typeface="Arial" panose="020B0604020202090204" pitchFamily="34" charset="0"/>
                <a:ea typeface="汉仪君黑-55W" panose="00020600040101010101" charset="-122"/>
                <a:cs typeface="+mn-ea"/>
                <a:sym typeface="+mn-lt"/>
              </a:rPr>
              <a:t>用户可以在社区内学习全球 </a:t>
            </a:r>
            <a:r>
              <a:rPr lang="en-US" altLang="zh-CN" sz="1200" b="1" dirty="0">
                <a:solidFill>
                  <a:schemeClr val="lt1"/>
                </a:solidFill>
                <a:latin typeface="Arial" panose="020B0604020202090204" pitchFamily="34" charset="0"/>
                <a:ea typeface="汉仪君黑-55W" panose="00020600040101010101" charset="-122"/>
                <a:cs typeface="+mn-ea"/>
                <a:sym typeface="+mn-lt"/>
              </a:rPr>
              <a:t>Ustaz</a:t>
            </a:r>
            <a:r>
              <a:rPr lang="zh-CN" altLang="en-US" sz="1200" b="1" dirty="0">
                <a:solidFill>
                  <a:schemeClr val="lt1"/>
                </a:solidFill>
                <a:latin typeface="Arial" panose="020B0604020202090204" pitchFamily="34" charset="0"/>
                <a:ea typeface="汉仪君黑-55W" panose="00020600040101010101" charset="-122"/>
                <a:cs typeface="+mn-ea"/>
                <a:sym typeface="+mn-lt"/>
              </a:rPr>
              <a:t> 所传授的穆斯林课程，或与全球穆斯林社区用户交流，同时完成忏悔、问答、天课等宗教行为。</a:t>
            </a:r>
            <a:endParaRPr lang="zh-CN" altLang="en-US" sz="1200" b="1" dirty="0">
              <a:solidFill>
                <a:schemeClr val="lt1"/>
              </a:solidFill>
              <a:latin typeface="Arial" panose="020B0604020202090204" pitchFamily="34" charset="0"/>
              <a:ea typeface="汉仪君黑-55W" panose="00020600040101010101" charset="-122"/>
              <a:cs typeface="+mn-ea"/>
              <a:sym typeface="+mn-lt"/>
            </a:endParaRPr>
          </a:p>
        </p:txBody>
      </p:sp>
      <p:pic>
        <p:nvPicPr>
          <p:cNvPr id="71" name="图片 7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a:off x="401569" y="3454842"/>
            <a:ext cx="1362561" cy="1362561"/>
          </a:xfrm>
          <a:prstGeom prst="rect">
            <a:avLst/>
          </a:prstGeom>
        </p:spPr>
      </p:pic>
      <p:pic>
        <p:nvPicPr>
          <p:cNvPr id="72" name="图片 71"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495142" y="5239604"/>
            <a:ext cx="1220164" cy="1220164"/>
          </a:xfrm>
          <a:prstGeom prst="rect">
            <a:avLst/>
          </a:prstGeom>
        </p:spPr>
      </p:pic>
      <p:pic>
        <p:nvPicPr>
          <p:cNvPr id="73" name="图片 7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416959" y="1829443"/>
            <a:ext cx="1222707" cy="122270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60"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p:nvPr>
            <p:custDataLst>
              <p:tags r:id="rId1"/>
            </p:custDataLst>
          </p:nvPr>
        </p:nvSpPr>
        <p:spPr>
          <a:xfrm>
            <a:off x="2154334" y="4849403"/>
            <a:ext cx="9396831" cy="1621876"/>
          </a:xfrm>
          <a:prstGeom prst="rect">
            <a:avLst/>
          </a:prstGeom>
          <a:solidFill>
            <a:schemeClr val="lt1"/>
          </a:solidFill>
          <a:ln w="25400">
            <a:solidFill>
              <a:schemeClr val="accent1"/>
            </a:solidFill>
          </a:ln>
          <a:effectLst>
            <a:outerShdw blurRad="241300" dist="2667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2" name="矩形 1"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p:nvPr>
            <p:custDataLst>
              <p:tags r:id="rId2"/>
            </p:custDataLst>
          </p:nvPr>
        </p:nvSpPr>
        <p:spPr>
          <a:xfrm>
            <a:off x="3326522" y="288647"/>
            <a:ext cx="8220505" cy="2755900"/>
          </a:xfrm>
          <a:prstGeom prst="rect">
            <a:avLst/>
          </a:prstGeom>
          <a:solidFill>
            <a:schemeClr val="lt1"/>
          </a:solidFill>
          <a:ln w="25400">
            <a:solidFill>
              <a:schemeClr val="accent1"/>
            </a:solidFill>
          </a:ln>
          <a:effectLst>
            <a:outerShdw blurRad="241300" dist="2667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mn-ea"/>
              <a:sym typeface="+mn-lt"/>
            </a:endParaRPr>
          </a:p>
        </p:txBody>
      </p:sp>
      <p:sp>
        <p:nvSpPr>
          <p:cNvPr id="20" name="TextBox 19"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txBox="1"/>
          <p:nvPr/>
        </p:nvSpPr>
        <p:spPr>
          <a:xfrm>
            <a:off x="640835" y="391542"/>
            <a:ext cx="3767229" cy="1322070"/>
          </a:xfrm>
          <a:prstGeom prst="rect">
            <a:avLst/>
          </a:prstGeom>
          <a:noFill/>
        </p:spPr>
        <p:txBody>
          <a:bodyPr wrap="square" rtlCol="0">
            <a:spAutoFit/>
          </a:bodyPr>
          <a:lstStyle>
            <a:defPPr>
              <a:defRPr lang="zh-CN"/>
            </a:defPPr>
            <a:lvl1pPr>
              <a:defRPr sz="4000" b="1">
                <a:solidFill>
                  <a:schemeClr val="tx1">
                    <a:lumMod val="85000"/>
                    <a:lumOff val="15000"/>
                  </a:schemeClr>
                </a:solidFill>
                <a:cs typeface="+mn-ea"/>
              </a:defRPr>
            </a:lvl1pPr>
          </a:lstStyle>
          <a:p>
            <a:r>
              <a:rPr lang="en-US" dirty="0" err="1">
                <a:solidFill>
                  <a:schemeClr val="accent1"/>
                </a:solidFill>
                <a:latin typeface="Arial" panose="020B0604020202090204" pitchFamily="34" charset="0"/>
                <a:ea typeface="汉仪君黑-75简" charset="0"/>
                <a:sym typeface="+mn-lt"/>
              </a:rPr>
              <a:t>Qeblty</a:t>
            </a:r>
            <a:endParaRPr lang="en-US" dirty="0">
              <a:solidFill>
                <a:schemeClr val="accent1"/>
              </a:solidFill>
              <a:latin typeface="Arial" panose="020B0604020202090204" pitchFamily="34" charset="0"/>
              <a:ea typeface="汉仪君黑-75简" charset="0"/>
              <a:sym typeface="+mn-lt"/>
            </a:endParaRPr>
          </a:p>
          <a:p>
            <a:r>
              <a:rPr lang="en-US" dirty="0" err="1">
                <a:solidFill>
                  <a:schemeClr val="accent1"/>
                </a:solidFill>
                <a:latin typeface="Arial" panose="020B0604020202090204" pitchFamily="34" charset="0"/>
                <a:ea typeface="汉仪君黑-75简" charset="0"/>
                <a:sym typeface="+mn-lt"/>
              </a:rPr>
              <a:t>解决方案</a:t>
            </a:r>
            <a:endParaRPr lang="en-US" dirty="0" err="1">
              <a:solidFill>
                <a:schemeClr val="accent1"/>
              </a:solidFill>
              <a:latin typeface="Arial" panose="020B0604020202090204" pitchFamily="34" charset="0"/>
              <a:ea typeface="汉仪君黑-75简" charset="0"/>
              <a:sym typeface="+mn-lt"/>
            </a:endParaRPr>
          </a:p>
        </p:txBody>
      </p:sp>
      <p:sp>
        <p:nvSpPr>
          <p:cNvPr id="40" name="Content Placeholder 2"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txBox="1"/>
          <p:nvPr>
            <p:custDataLst>
              <p:tags r:id="rId3"/>
            </p:custDataLst>
          </p:nvPr>
        </p:nvSpPr>
        <p:spPr>
          <a:xfrm>
            <a:off x="3326522" y="913898"/>
            <a:ext cx="743751" cy="760431"/>
          </a:xfrm>
          <a:prstGeom prst="rect">
            <a:avLst/>
          </a:prstGeom>
        </p:spPr>
        <p:txBody>
          <a:bodyPr vert="horz" wrap="square" lIns="91416" tIns="45708" rIns="91416" bIns="45708" rtlCol="0" anchor="ctr">
            <a:noAutofit/>
          </a:bodyPr>
          <a:lstStyle>
            <a:defPPr>
              <a:defRPr lang="en-US"/>
            </a:defPPr>
            <a:lvl1pPr algn="ctr" defTabSz="914400">
              <a:lnSpc>
                <a:spcPct val="90000"/>
              </a:lnSpc>
              <a:spcBef>
                <a:spcPct val="0"/>
              </a:spcBef>
              <a:buNone/>
              <a:defRPr sz="3600" b="1" spc="-300">
                <a:solidFill>
                  <a:schemeClr val="tx1">
                    <a:lumMod val="95000"/>
                    <a:lumOff val="5000"/>
                  </a:schemeClr>
                </a:solidFill>
                <a:latin typeface="Caviar Dreams" panose="020B0202020204020504" pitchFamily="34" charset="0"/>
                <a:ea typeface="Roboto" panose="02000000000000000000" charset="0"/>
                <a:cs typeface="Times New Roman" panose="02020603050405020304" pitchFamily="18" charset="0"/>
              </a:defRPr>
            </a:lvl1pPr>
          </a:lstStyle>
          <a:p>
            <a:r>
              <a:rPr lang="en-US" dirty="0">
                <a:solidFill>
                  <a:schemeClr val="accent1"/>
                </a:solidFill>
                <a:latin typeface="+mn-lt"/>
                <a:ea typeface="+mn-ea"/>
                <a:cs typeface="+mn-ea"/>
                <a:sym typeface="+mn-lt"/>
              </a:rPr>
              <a:t>01</a:t>
            </a:r>
            <a:endParaRPr lang="en-US" dirty="0">
              <a:solidFill>
                <a:schemeClr val="accent1"/>
              </a:solidFill>
              <a:latin typeface="+mn-lt"/>
              <a:ea typeface="+mn-ea"/>
              <a:cs typeface="+mn-ea"/>
              <a:sym typeface="+mn-lt"/>
            </a:endParaRPr>
          </a:p>
        </p:txBody>
      </p:sp>
      <p:sp>
        <p:nvSpPr>
          <p:cNvPr id="41" name="Content Placeholder 2"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txBox="1"/>
          <p:nvPr>
            <p:custDataLst>
              <p:tags r:id="rId4"/>
            </p:custDataLst>
          </p:nvPr>
        </p:nvSpPr>
        <p:spPr>
          <a:xfrm>
            <a:off x="4286543" y="830971"/>
            <a:ext cx="1383550" cy="760431"/>
          </a:xfrm>
          <a:prstGeom prst="rect">
            <a:avLst/>
          </a:prstGeom>
        </p:spPr>
        <p:txBody>
          <a:bodyPr vert="horz" lIns="91440" tIns="45720" rIns="91440" bIns="45720" rtlCol="0" anchor="ctr">
            <a:noAutofit/>
          </a:bodyPr>
          <a:lstStyle>
            <a:lvl1pPr marL="342900" indent="-342900" algn="l" defTabSz="914400" rtl="0" eaLnBrk="1" latinLnBrk="0" hangingPunct="1">
              <a:spcBef>
                <a:spcPct val="20000"/>
              </a:spcBef>
              <a:buFont typeface="Arial" panose="020B060402020209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a:lstStyle>
          <a:p>
            <a:pPr marL="0" indent="0">
              <a:spcBef>
                <a:spcPts val="0"/>
              </a:spcBef>
              <a:buNone/>
            </a:pPr>
            <a:r>
              <a:rPr lang="id-ID" sz="1600" b="1" dirty="0" err="1">
                <a:solidFill>
                  <a:schemeClr val="dk1">
                    <a:lumMod val="85000"/>
                    <a:lumOff val="15000"/>
                  </a:schemeClr>
                </a:solidFill>
                <a:latin typeface="Arial" panose="020B0604020202090204" pitchFamily="34" charset="0"/>
                <a:ea typeface="汉仪君黑-75简" charset="0"/>
                <a:cs typeface="+mn-ea"/>
                <a:sym typeface="+mn-lt"/>
              </a:rPr>
              <a:t>穆斯林工具</a:t>
            </a:r>
            <a:endParaRPr lang="id-ID" sz="1600" b="1" dirty="0" err="1">
              <a:solidFill>
                <a:schemeClr val="dk1">
                  <a:lumMod val="85000"/>
                  <a:lumOff val="15000"/>
                </a:schemeClr>
              </a:solidFill>
              <a:latin typeface="Arial" panose="020B0604020202090204" pitchFamily="34" charset="0"/>
              <a:ea typeface="汉仪君黑-75简" charset="0"/>
              <a:cs typeface="+mn-ea"/>
              <a:sym typeface="+mn-lt"/>
            </a:endParaRPr>
          </a:p>
        </p:txBody>
      </p:sp>
      <p:sp>
        <p:nvSpPr>
          <p:cNvPr id="42" name="Rounded Rectangle 38"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p:nvPr>
            <p:custDataLst>
              <p:tags r:id="rId5"/>
            </p:custDataLst>
          </p:nvPr>
        </p:nvSpPr>
        <p:spPr>
          <a:xfrm rot="16200000" flipV="1">
            <a:off x="3861707" y="1399134"/>
            <a:ext cx="620169" cy="13886"/>
          </a:xfrm>
          <a:prstGeom prst="roundRect">
            <a:avLst>
              <a:gd name="adj" fmla="val 50000"/>
            </a:avLst>
          </a:prstGeom>
          <a:solidFill>
            <a:schemeClr val="dk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4"/>
              </a:solidFill>
              <a:cs typeface="+mn-ea"/>
              <a:sym typeface="+mn-lt"/>
            </a:endParaRPr>
          </a:p>
        </p:txBody>
      </p:sp>
      <p:sp>
        <p:nvSpPr>
          <p:cNvPr id="43" name="Rectangle 39"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p:nvPr>
            <p:custDataLst>
              <p:tags r:id="rId6"/>
            </p:custDataLst>
          </p:nvPr>
        </p:nvSpPr>
        <p:spPr>
          <a:xfrm>
            <a:off x="4286543" y="1432261"/>
            <a:ext cx="1916518" cy="1291590"/>
          </a:xfrm>
          <a:prstGeom prst="rect">
            <a:avLst/>
          </a:prstGeom>
        </p:spPr>
        <p:txBody>
          <a:bodyPr wrap="square">
            <a:spAutoFit/>
          </a:bodyPr>
          <a:lstStyle/>
          <a:p>
            <a:pPr>
              <a:lnSpc>
                <a:spcPct val="150000"/>
              </a:lnSpc>
              <a:spcBef>
                <a:spcPts val="600"/>
              </a:spcBef>
              <a:buClr>
                <a:srgbClr val="E24848"/>
              </a:buClr>
              <a:defRPr/>
            </a:pPr>
            <a:r>
              <a:rPr 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为社区用户提供祈祷提醒</a:t>
            </a:r>
            <a:r>
              <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a:t>
            </a:r>
            <a:r>
              <a:rPr lang="en-US" altLang="zh-CN"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Quran</a:t>
            </a:r>
            <a:r>
              <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 </a:t>
            </a:r>
            <a:r>
              <a:rPr lang="en-US" altLang="zh-CN"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&amp;</a:t>
            </a:r>
            <a:r>
              <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 </a:t>
            </a:r>
            <a:r>
              <a:rPr lang="en-US" altLang="zh-CN"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Duas</a:t>
            </a:r>
            <a:r>
              <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阅读 、伊斯兰历、</a:t>
            </a:r>
            <a:r>
              <a:rPr lang="en-US" altLang="zh-CN"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Qibla</a:t>
            </a:r>
            <a:r>
              <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 等日常所需工具</a:t>
            </a:r>
            <a:endPar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endParaRPr>
          </a:p>
        </p:txBody>
      </p:sp>
      <p:sp>
        <p:nvSpPr>
          <p:cNvPr id="44" name="Content Placeholder 2"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txBox="1"/>
          <p:nvPr>
            <p:custDataLst>
              <p:tags r:id="rId7"/>
            </p:custDataLst>
          </p:nvPr>
        </p:nvSpPr>
        <p:spPr>
          <a:xfrm>
            <a:off x="5564803" y="903693"/>
            <a:ext cx="743751" cy="760431"/>
          </a:xfrm>
          <a:prstGeom prst="rect">
            <a:avLst/>
          </a:prstGeom>
        </p:spPr>
        <p:txBody>
          <a:bodyPr vert="horz" wrap="square" lIns="91416" tIns="45708" rIns="91416" bIns="45708" rtlCol="0" anchor="ctr">
            <a:noAutofit/>
          </a:bodyPr>
          <a:lstStyle>
            <a:defPPr>
              <a:defRPr lang="en-US"/>
            </a:defPPr>
            <a:lvl1pPr algn="ctr" defTabSz="914400">
              <a:lnSpc>
                <a:spcPct val="90000"/>
              </a:lnSpc>
              <a:spcBef>
                <a:spcPct val="0"/>
              </a:spcBef>
              <a:buNone/>
              <a:defRPr sz="3600" b="1" spc="-300">
                <a:solidFill>
                  <a:schemeClr val="tx1">
                    <a:lumMod val="95000"/>
                    <a:lumOff val="5000"/>
                  </a:schemeClr>
                </a:solidFill>
                <a:latin typeface="Caviar Dreams" panose="020B0202020204020504" pitchFamily="34" charset="0"/>
                <a:ea typeface="Roboto" panose="02000000000000000000" charset="0"/>
                <a:cs typeface="Times New Roman" panose="02020603050405020304" pitchFamily="18" charset="0"/>
              </a:defRPr>
            </a:lvl1pPr>
          </a:lstStyle>
          <a:p>
            <a:r>
              <a:rPr lang="en-US" dirty="0">
                <a:solidFill>
                  <a:schemeClr val="accent1"/>
                </a:solidFill>
                <a:latin typeface="+mn-lt"/>
                <a:ea typeface="+mn-ea"/>
                <a:cs typeface="+mn-ea"/>
                <a:sym typeface="+mn-lt"/>
              </a:rPr>
              <a:t>02</a:t>
            </a:r>
            <a:endParaRPr lang="en-US" dirty="0">
              <a:solidFill>
                <a:schemeClr val="accent1"/>
              </a:solidFill>
              <a:latin typeface="+mn-lt"/>
              <a:ea typeface="+mn-ea"/>
              <a:cs typeface="+mn-ea"/>
              <a:sym typeface="+mn-lt"/>
            </a:endParaRPr>
          </a:p>
        </p:txBody>
      </p:sp>
      <p:sp>
        <p:nvSpPr>
          <p:cNvPr id="45" name="Content Placeholder 2"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txBox="1"/>
          <p:nvPr>
            <p:custDataLst>
              <p:tags r:id="rId8"/>
            </p:custDataLst>
          </p:nvPr>
        </p:nvSpPr>
        <p:spPr>
          <a:xfrm>
            <a:off x="6524824" y="820766"/>
            <a:ext cx="1383550" cy="760431"/>
          </a:xfrm>
          <a:prstGeom prst="rect">
            <a:avLst/>
          </a:prstGeom>
        </p:spPr>
        <p:txBody>
          <a:bodyPr vert="horz" lIns="91440" tIns="45720" rIns="91440" bIns="45720" rtlCol="0" anchor="ctr">
            <a:noAutofit/>
          </a:bodyPr>
          <a:lstStyle>
            <a:lvl1pPr marL="342900" indent="-342900" algn="l" defTabSz="914400" rtl="0" eaLnBrk="1" latinLnBrk="0" hangingPunct="1">
              <a:spcBef>
                <a:spcPct val="20000"/>
              </a:spcBef>
              <a:buFont typeface="Arial" panose="020B060402020209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a:lstStyle>
          <a:p>
            <a:pPr marL="0" indent="0">
              <a:spcBef>
                <a:spcPts val="0"/>
              </a:spcBef>
              <a:buNone/>
            </a:pPr>
            <a:r>
              <a:rPr lang="id-ID" sz="1600" b="1" dirty="0" err="1">
                <a:solidFill>
                  <a:schemeClr val="dk1">
                    <a:lumMod val="85000"/>
                    <a:lumOff val="15000"/>
                  </a:schemeClr>
                </a:solidFill>
                <a:latin typeface="Arial" panose="020B0604020202090204" pitchFamily="34" charset="0"/>
                <a:ea typeface="汉仪君黑-75简" charset="0"/>
                <a:cs typeface="+mn-ea"/>
                <a:sym typeface="+mn-lt"/>
              </a:rPr>
              <a:t>穆斯林社区</a:t>
            </a:r>
            <a:endParaRPr lang="id-ID" sz="1600" b="1" dirty="0" err="1">
              <a:solidFill>
                <a:schemeClr val="dk1">
                  <a:lumMod val="85000"/>
                  <a:lumOff val="15000"/>
                </a:schemeClr>
              </a:solidFill>
              <a:latin typeface="Arial" panose="020B0604020202090204" pitchFamily="34" charset="0"/>
              <a:ea typeface="汉仪君黑-75简" charset="0"/>
              <a:cs typeface="+mn-ea"/>
              <a:sym typeface="+mn-lt"/>
            </a:endParaRPr>
          </a:p>
        </p:txBody>
      </p:sp>
      <p:sp>
        <p:nvSpPr>
          <p:cNvPr id="46" name="Rounded Rectangle 52"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p:nvPr>
            <p:custDataLst>
              <p:tags r:id="rId9"/>
            </p:custDataLst>
          </p:nvPr>
        </p:nvSpPr>
        <p:spPr>
          <a:xfrm rot="16200000" flipV="1">
            <a:off x="6099988" y="1388929"/>
            <a:ext cx="620169" cy="13886"/>
          </a:xfrm>
          <a:prstGeom prst="roundRect">
            <a:avLst>
              <a:gd name="adj" fmla="val 50000"/>
            </a:avLst>
          </a:prstGeom>
          <a:solidFill>
            <a:schemeClr val="dk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4"/>
              </a:solidFill>
              <a:cs typeface="+mn-ea"/>
              <a:sym typeface="+mn-lt"/>
            </a:endParaRPr>
          </a:p>
        </p:txBody>
      </p:sp>
      <p:sp>
        <p:nvSpPr>
          <p:cNvPr id="47" name="Rectangle 53"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p:nvPr>
            <p:custDataLst>
              <p:tags r:id="rId10"/>
            </p:custDataLst>
          </p:nvPr>
        </p:nvSpPr>
        <p:spPr>
          <a:xfrm>
            <a:off x="6524823" y="1422056"/>
            <a:ext cx="2224393" cy="1291590"/>
          </a:xfrm>
          <a:prstGeom prst="rect">
            <a:avLst/>
          </a:prstGeom>
        </p:spPr>
        <p:txBody>
          <a:bodyPr wrap="square">
            <a:spAutoFit/>
          </a:bodyPr>
          <a:lstStyle/>
          <a:p>
            <a:pPr>
              <a:lnSpc>
                <a:spcPct val="150000"/>
              </a:lnSpc>
              <a:spcBef>
                <a:spcPts val="600"/>
              </a:spcBef>
              <a:buClr>
                <a:srgbClr val="E24848"/>
              </a:buClr>
              <a:defRPr/>
            </a:pPr>
            <a:r>
              <a:rPr 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每个</a:t>
            </a:r>
            <a:r>
              <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 </a:t>
            </a:r>
            <a:r>
              <a:rPr lang="en-US" altLang="zh-CN"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Ustaz</a:t>
            </a:r>
            <a:r>
              <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 、清真寺都可以创建专属频道，发布活动，天课、帮助社区用户进行忏悔，解决宗教问题。</a:t>
            </a:r>
            <a:endPar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endParaRPr>
          </a:p>
        </p:txBody>
      </p:sp>
      <p:sp>
        <p:nvSpPr>
          <p:cNvPr id="48" name="Content Placeholder 2"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txBox="1"/>
          <p:nvPr>
            <p:custDataLst>
              <p:tags r:id="rId11"/>
            </p:custDataLst>
          </p:nvPr>
        </p:nvSpPr>
        <p:spPr>
          <a:xfrm>
            <a:off x="8183158" y="868642"/>
            <a:ext cx="743751" cy="760431"/>
          </a:xfrm>
          <a:prstGeom prst="rect">
            <a:avLst/>
          </a:prstGeom>
        </p:spPr>
        <p:txBody>
          <a:bodyPr vert="horz" wrap="square" lIns="91416" tIns="45708" rIns="91416" bIns="45708" rtlCol="0" anchor="ctr">
            <a:noAutofit/>
          </a:bodyPr>
          <a:lstStyle>
            <a:defPPr>
              <a:defRPr lang="en-US"/>
            </a:defPPr>
            <a:lvl1pPr algn="ctr" defTabSz="914400">
              <a:lnSpc>
                <a:spcPct val="90000"/>
              </a:lnSpc>
              <a:spcBef>
                <a:spcPct val="0"/>
              </a:spcBef>
              <a:buNone/>
              <a:defRPr sz="3600" b="1" spc="-300">
                <a:solidFill>
                  <a:schemeClr val="tx1">
                    <a:lumMod val="95000"/>
                    <a:lumOff val="5000"/>
                  </a:schemeClr>
                </a:solidFill>
                <a:latin typeface="Caviar Dreams" panose="020B0202020204020504" pitchFamily="34" charset="0"/>
                <a:ea typeface="Roboto" panose="02000000000000000000" charset="0"/>
                <a:cs typeface="Times New Roman" panose="02020603050405020304" pitchFamily="18" charset="0"/>
              </a:defRPr>
            </a:lvl1pPr>
          </a:lstStyle>
          <a:p>
            <a:r>
              <a:rPr lang="en-US" dirty="0">
                <a:solidFill>
                  <a:schemeClr val="accent1"/>
                </a:solidFill>
                <a:latin typeface="+mn-lt"/>
                <a:ea typeface="+mn-ea"/>
                <a:cs typeface="+mn-ea"/>
                <a:sym typeface="+mn-lt"/>
              </a:rPr>
              <a:t>03</a:t>
            </a:r>
            <a:endParaRPr lang="en-US" dirty="0">
              <a:solidFill>
                <a:schemeClr val="accent1"/>
              </a:solidFill>
              <a:latin typeface="+mn-lt"/>
              <a:ea typeface="+mn-ea"/>
              <a:cs typeface="+mn-ea"/>
              <a:sym typeface="+mn-lt"/>
            </a:endParaRPr>
          </a:p>
        </p:txBody>
      </p:sp>
      <p:sp>
        <p:nvSpPr>
          <p:cNvPr id="49" name="Content Placeholder 2"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txBox="1"/>
          <p:nvPr>
            <p:custDataLst>
              <p:tags r:id="rId12"/>
            </p:custDataLst>
          </p:nvPr>
        </p:nvSpPr>
        <p:spPr>
          <a:xfrm>
            <a:off x="9143179" y="785715"/>
            <a:ext cx="1383550" cy="760431"/>
          </a:xfrm>
          <a:prstGeom prst="rect">
            <a:avLst/>
          </a:prstGeom>
        </p:spPr>
        <p:txBody>
          <a:bodyPr vert="horz" lIns="91440" tIns="45720" rIns="91440" bIns="45720" rtlCol="0" anchor="ctr">
            <a:noAutofit/>
          </a:bodyPr>
          <a:lstStyle>
            <a:lvl1pPr marL="342900" indent="-342900" algn="l" defTabSz="914400" rtl="0" eaLnBrk="1" latinLnBrk="0" hangingPunct="1">
              <a:spcBef>
                <a:spcPct val="20000"/>
              </a:spcBef>
              <a:buFont typeface="Arial" panose="020B060402020209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a:lstStyle>
          <a:p>
            <a:pPr marL="0" indent="0">
              <a:spcBef>
                <a:spcPts val="0"/>
              </a:spcBef>
              <a:buNone/>
            </a:pPr>
            <a:r>
              <a:rPr lang="id-ID" sz="1600" b="1" dirty="0" err="1">
                <a:solidFill>
                  <a:schemeClr val="dk1">
                    <a:lumMod val="85000"/>
                    <a:lumOff val="15000"/>
                  </a:schemeClr>
                </a:solidFill>
                <a:latin typeface="Arial" panose="020B0604020202090204" pitchFamily="34" charset="0"/>
                <a:ea typeface="汉仪君黑-75简" charset="0"/>
                <a:cs typeface="+mn-ea"/>
                <a:sym typeface="+mn-lt"/>
              </a:rPr>
              <a:t>穆斯林教育</a:t>
            </a:r>
            <a:endParaRPr lang="id-ID" sz="1600" b="1" dirty="0" err="1">
              <a:solidFill>
                <a:schemeClr val="dk1">
                  <a:lumMod val="85000"/>
                  <a:lumOff val="15000"/>
                </a:schemeClr>
              </a:solidFill>
              <a:latin typeface="Arial" panose="020B0604020202090204" pitchFamily="34" charset="0"/>
              <a:ea typeface="汉仪君黑-75简" charset="0"/>
              <a:cs typeface="+mn-ea"/>
              <a:sym typeface="+mn-lt"/>
            </a:endParaRPr>
          </a:p>
        </p:txBody>
      </p:sp>
      <p:sp>
        <p:nvSpPr>
          <p:cNvPr id="50" name="Rounded Rectangle 56"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p:nvPr>
            <p:custDataLst>
              <p:tags r:id="rId13"/>
            </p:custDataLst>
          </p:nvPr>
        </p:nvSpPr>
        <p:spPr>
          <a:xfrm rot="16200000" flipV="1">
            <a:off x="8718343" y="1353878"/>
            <a:ext cx="620169" cy="13886"/>
          </a:xfrm>
          <a:prstGeom prst="roundRect">
            <a:avLst>
              <a:gd name="adj" fmla="val 50000"/>
            </a:avLst>
          </a:prstGeom>
          <a:solidFill>
            <a:schemeClr val="dk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4"/>
              </a:solidFill>
              <a:cs typeface="+mn-ea"/>
              <a:sym typeface="+mn-lt"/>
            </a:endParaRPr>
          </a:p>
        </p:txBody>
      </p:sp>
      <p:sp>
        <p:nvSpPr>
          <p:cNvPr id="51" name="Rectangle 57"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p:nvPr>
            <p:custDataLst>
              <p:tags r:id="rId14"/>
            </p:custDataLst>
          </p:nvPr>
        </p:nvSpPr>
        <p:spPr>
          <a:xfrm>
            <a:off x="9143178" y="1387005"/>
            <a:ext cx="2196617" cy="1291590"/>
          </a:xfrm>
          <a:prstGeom prst="rect">
            <a:avLst/>
          </a:prstGeom>
        </p:spPr>
        <p:txBody>
          <a:bodyPr wrap="square">
            <a:spAutoFit/>
          </a:bodyPr>
          <a:lstStyle/>
          <a:p>
            <a:pPr>
              <a:lnSpc>
                <a:spcPct val="150000"/>
              </a:lnSpc>
              <a:spcBef>
                <a:spcPts val="600"/>
              </a:spcBef>
              <a:buClr>
                <a:srgbClr val="E24848"/>
              </a:buClr>
              <a:defRPr/>
            </a:pPr>
            <a:r>
              <a:rPr 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以直播课</a:t>
            </a:r>
            <a:r>
              <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、公开课、视频课程的形势教授 </a:t>
            </a:r>
            <a:r>
              <a:rPr lang="en-US" altLang="zh-CN"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Quran</a:t>
            </a:r>
            <a:r>
              <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rPr>
              <a:t> 知识、穆斯林历史、穆斯林金融、等其他内容</a:t>
            </a:r>
            <a:endParaRPr lang="zh-CN" altLang="en-US" sz="1300" noProof="1">
              <a:solidFill>
                <a:schemeClr val="dk1">
                  <a:lumMod val="85000"/>
                  <a:lumOff val="15000"/>
                </a:schemeClr>
              </a:solidFill>
              <a:latin typeface="Arial" panose="020B0604020202090204" pitchFamily="34" charset="0"/>
              <a:ea typeface="汉仪君黑-55W" panose="00020600040101010101" charset="-122"/>
              <a:cs typeface="+mn-ea"/>
              <a:sym typeface="+mn-lt"/>
            </a:endParaRPr>
          </a:p>
        </p:txBody>
      </p:sp>
      <p:sp>
        <p:nvSpPr>
          <p:cNvPr id="58" name="Rectangle 27"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p:nvPr>
            <p:custDataLst>
              <p:tags r:id="rId15"/>
            </p:custDataLst>
          </p:nvPr>
        </p:nvSpPr>
        <p:spPr>
          <a:xfrm>
            <a:off x="2150196" y="3591151"/>
            <a:ext cx="1173400" cy="13527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b="1">
              <a:solidFill>
                <a:schemeClr val="lt1"/>
              </a:solidFill>
              <a:cs typeface="+mn-ea"/>
              <a:sym typeface="+mn-lt"/>
            </a:endParaRPr>
          </a:p>
        </p:txBody>
      </p:sp>
      <p:sp>
        <p:nvSpPr>
          <p:cNvPr id="59" name="TextBox 28"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txBox="1"/>
          <p:nvPr/>
        </p:nvSpPr>
        <p:spPr>
          <a:xfrm>
            <a:off x="2449666" y="4119708"/>
            <a:ext cx="3384033" cy="583565"/>
          </a:xfrm>
          <a:prstGeom prst="rect">
            <a:avLst/>
          </a:prstGeom>
          <a:noFill/>
        </p:spPr>
        <p:txBody>
          <a:bodyPr wrap="square" rtlCol="0">
            <a:spAutoFit/>
          </a:bodyPr>
          <a:lstStyle/>
          <a:p>
            <a:r>
              <a:rPr lang="en-US" sz="3200" b="1" spc="-150" dirty="0" err="1">
                <a:solidFill>
                  <a:srgbClr val="000000"/>
                </a:solidFill>
                <a:latin typeface="Arial" panose="020B0604020202090204" pitchFamily="34" charset="0"/>
                <a:ea typeface="汉仪君黑-55W" panose="00020600040101010101" charset="-122"/>
                <a:cs typeface="+mn-ea"/>
                <a:sym typeface="+mn-lt"/>
              </a:rPr>
              <a:t>区块链存储方案</a:t>
            </a:r>
            <a:endParaRPr lang="en-US" sz="3200" b="1" spc="-150" dirty="0" err="1">
              <a:solidFill>
                <a:srgbClr val="000000"/>
              </a:solidFill>
              <a:latin typeface="Arial" panose="020B0604020202090204" pitchFamily="34" charset="0"/>
              <a:ea typeface="汉仪君黑-55W" panose="00020600040101010101" charset="-122"/>
              <a:cs typeface="+mn-ea"/>
              <a:sym typeface="+mn-lt"/>
            </a:endParaRPr>
          </a:p>
        </p:txBody>
      </p:sp>
      <p:pic>
        <p:nvPicPr>
          <p:cNvPr id="3" name="图片 2"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389163" y="3926678"/>
            <a:ext cx="1187511" cy="1162110"/>
          </a:xfrm>
          <a:prstGeom prst="rect">
            <a:avLst/>
          </a:prstGeom>
        </p:spPr>
      </p:pic>
      <p:pic>
        <p:nvPicPr>
          <p:cNvPr id="4" name="图片 3"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973197" y="2325205"/>
            <a:ext cx="1010481" cy="729082"/>
          </a:xfrm>
          <a:prstGeom prst="rect">
            <a:avLst/>
          </a:prstGeom>
        </p:spPr>
      </p:pic>
      <p:pic>
        <p:nvPicPr>
          <p:cNvPr id="5" name="图片 4"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616642" y="4896521"/>
            <a:ext cx="1365320" cy="1375022"/>
          </a:xfrm>
          <a:prstGeom prst="rect">
            <a:avLst/>
          </a:prstGeom>
        </p:spPr>
      </p:pic>
      <p:sp>
        <p:nvSpPr>
          <p:cNvPr id="6" name="e7d195523061f1c0"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hidden="1"/>
          <p:cNvSpPr txBox="1"/>
          <p:nvPr>
            <p:custDataLst>
              <p:tags r:id="rId19"/>
            </p:custDataLst>
          </p:nvPr>
        </p:nvSpPr>
        <p:spPr>
          <a:xfrm>
            <a:off x="-315266" y="1803400"/>
            <a:ext cx="28257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a:t>
            </a:r>
            <a:endParaRPr lang="en-US" altLang="zh-CN" sz="100">
              <a:solidFill>
                <a:schemeClr val="dk1"/>
              </a:solidFill>
              <a:latin typeface="Arial" panose="020B0604020202090204" pitchFamily="34" charset="0"/>
              <a:ea typeface="汉仪君黑-75简" charset="0"/>
            </a:endParaRPr>
          </a:p>
        </p:txBody>
      </p:sp>
      <p:sp>
        <p:nvSpPr>
          <p:cNvPr id="9" name="Freeform 4"/>
          <p:cNvSpPr>
            <a:spLocks noChangeArrowheads="1"/>
          </p:cNvSpPr>
          <p:nvPr>
            <p:custDataLst>
              <p:tags r:id="rId20"/>
            </p:custDataLst>
          </p:nvPr>
        </p:nvSpPr>
        <p:spPr bwMode="auto">
          <a:xfrm rot="5400000">
            <a:off x="2430175" y="5254632"/>
            <a:ext cx="281873" cy="288423"/>
          </a:xfrm>
          <a:prstGeom prst="roundRect">
            <a:avLst/>
          </a:prstGeom>
          <a:solidFill>
            <a:schemeClr val="accent1"/>
          </a:solidFill>
          <a:ln>
            <a:noFill/>
          </a:ln>
        </p:spPr>
        <p:txBody>
          <a:bodyPr wrap="none" anchor="ctr"/>
          <a:lstStyle/>
          <a:p>
            <a:endParaRPr lang="en-US" sz="1600" dirty="0">
              <a:solidFill>
                <a:schemeClr val="dk1"/>
              </a:solidFill>
              <a:cs typeface="+mn-ea"/>
              <a:sym typeface="+mn-lt"/>
            </a:endParaRPr>
          </a:p>
        </p:txBody>
      </p:sp>
      <p:sp>
        <p:nvSpPr>
          <p:cNvPr id="10" name="Rectangle: Rounded Corners 71"/>
          <p:cNvSpPr/>
          <p:nvPr>
            <p:custDataLst>
              <p:tags r:id="rId21"/>
            </p:custDataLst>
          </p:nvPr>
        </p:nvSpPr>
        <p:spPr>
          <a:xfrm>
            <a:off x="2502324" y="5187551"/>
            <a:ext cx="1550113" cy="439657"/>
          </a:xfrm>
          <a:prstGeom prst="roundRect">
            <a:avLst>
              <a:gd name="adj" fmla="val 6831"/>
            </a:avLst>
          </a:prstGeom>
          <a:solidFill>
            <a:schemeClr val="lt1"/>
          </a:solidFill>
          <a:ln>
            <a:solidFill>
              <a:schemeClr val="lt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lt1"/>
              </a:solidFill>
              <a:cs typeface="+mn-ea"/>
              <a:sym typeface="+mn-lt"/>
            </a:endParaRPr>
          </a:p>
        </p:txBody>
      </p:sp>
      <p:sp>
        <p:nvSpPr>
          <p:cNvPr id="11" name="TextBox 74"/>
          <p:cNvSpPr txBox="1"/>
          <p:nvPr>
            <p:custDataLst>
              <p:tags r:id="rId22"/>
            </p:custDataLst>
          </p:nvPr>
        </p:nvSpPr>
        <p:spPr>
          <a:xfrm>
            <a:off x="2594754" y="5246595"/>
            <a:ext cx="1457684" cy="330835"/>
          </a:xfrm>
          <a:prstGeom prst="rect">
            <a:avLst/>
          </a:prstGeom>
          <a:noFill/>
        </p:spPr>
        <p:txBody>
          <a:bodyPr wrap="square" rtlCol="0">
            <a:spAutoFit/>
          </a:bodyPr>
          <a:lstStyle/>
          <a:p>
            <a:pPr>
              <a:lnSpc>
                <a:spcPct val="120000"/>
              </a:lnSpc>
            </a:pPr>
            <a:r>
              <a:rPr lang="en-US" sz="1300" dirty="0" err="1">
                <a:solidFill>
                  <a:schemeClr val="dk1">
                    <a:lumMod val="75000"/>
                    <a:lumOff val="25000"/>
                  </a:schemeClr>
                </a:solidFill>
                <a:latin typeface="Arial" panose="020B0604020202090204" pitchFamily="34" charset="0"/>
                <a:ea typeface="汉仪君黑-55W" panose="00020600040101010101" charset="-122"/>
                <a:cs typeface="+mn-ea"/>
                <a:sym typeface="+mn-lt"/>
              </a:rPr>
              <a:t>每日祈祷行为</a:t>
            </a:r>
            <a:endParaRPr lang="en-US" sz="1300" dirty="0" err="1">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
        <p:nvSpPr>
          <p:cNvPr id="14" name="Freeform 4"/>
          <p:cNvSpPr>
            <a:spLocks noChangeArrowheads="1"/>
          </p:cNvSpPr>
          <p:nvPr>
            <p:custDataLst>
              <p:tags r:id="rId23"/>
            </p:custDataLst>
          </p:nvPr>
        </p:nvSpPr>
        <p:spPr bwMode="auto">
          <a:xfrm rot="5400000">
            <a:off x="4473737" y="5254632"/>
            <a:ext cx="281873" cy="288423"/>
          </a:xfrm>
          <a:prstGeom prst="roundRect">
            <a:avLst/>
          </a:prstGeom>
          <a:solidFill>
            <a:schemeClr val="accent1"/>
          </a:solidFill>
          <a:ln>
            <a:noFill/>
          </a:ln>
        </p:spPr>
        <p:txBody>
          <a:bodyPr wrap="none" anchor="ctr"/>
          <a:lstStyle/>
          <a:p>
            <a:endParaRPr lang="en-US" sz="1600" dirty="0">
              <a:solidFill>
                <a:schemeClr val="dk1"/>
              </a:solidFill>
              <a:cs typeface="+mn-ea"/>
              <a:sym typeface="+mn-lt"/>
            </a:endParaRPr>
          </a:p>
        </p:txBody>
      </p:sp>
      <p:sp>
        <p:nvSpPr>
          <p:cNvPr id="15" name="Rectangle: Rounded Corners 71"/>
          <p:cNvSpPr/>
          <p:nvPr>
            <p:custDataLst>
              <p:tags r:id="rId24"/>
            </p:custDataLst>
          </p:nvPr>
        </p:nvSpPr>
        <p:spPr>
          <a:xfrm>
            <a:off x="4545886" y="5187551"/>
            <a:ext cx="1550113" cy="439657"/>
          </a:xfrm>
          <a:prstGeom prst="roundRect">
            <a:avLst>
              <a:gd name="adj" fmla="val 6831"/>
            </a:avLst>
          </a:prstGeom>
          <a:solidFill>
            <a:schemeClr val="lt1"/>
          </a:solidFill>
          <a:ln>
            <a:solidFill>
              <a:schemeClr val="lt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lt1"/>
              </a:solidFill>
              <a:cs typeface="+mn-ea"/>
              <a:sym typeface="+mn-lt"/>
            </a:endParaRPr>
          </a:p>
        </p:txBody>
      </p:sp>
      <p:sp>
        <p:nvSpPr>
          <p:cNvPr id="16" name="TextBox 74"/>
          <p:cNvSpPr txBox="1"/>
          <p:nvPr>
            <p:custDataLst>
              <p:tags r:id="rId25"/>
            </p:custDataLst>
          </p:nvPr>
        </p:nvSpPr>
        <p:spPr>
          <a:xfrm>
            <a:off x="4638316" y="5246595"/>
            <a:ext cx="1457684" cy="330835"/>
          </a:xfrm>
          <a:prstGeom prst="rect">
            <a:avLst/>
          </a:prstGeom>
          <a:noFill/>
        </p:spPr>
        <p:txBody>
          <a:bodyPr wrap="square" rtlCol="0">
            <a:spAutoFit/>
          </a:bodyPr>
          <a:lstStyle/>
          <a:p>
            <a:pPr>
              <a:lnSpc>
                <a:spcPct val="120000"/>
              </a:lnSpc>
            </a:pPr>
            <a:r>
              <a:rPr lang="en-US" sz="1300" dirty="0">
                <a:solidFill>
                  <a:schemeClr val="dk1">
                    <a:lumMod val="75000"/>
                    <a:lumOff val="25000"/>
                  </a:schemeClr>
                </a:solidFill>
                <a:latin typeface="Arial" panose="020B0604020202090204" pitchFamily="34" charset="0"/>
                <a:ea typeface="汉仪君黑-55W" panose="00020600040101010101" charset="-122"/>
                <a:cs typeface="+mn-ea"/>
                <a:sym typeface="+mn-lt"/>
              </a:rPr>
              <a:t>Quran</a:t>
            </a:r>
            <a:r>
              <a:rPr lang="zh-CN" altLang="en-US" sz="1300" dirty="0">
                <a:solidFill>
                  <a:schemeClr val="dk1">
                    <a:lumMod val="75000"/>
                    <a:lumOff val="25000"/>
                  </a:schemeClr>
                </a:solidFill>
                <a:latin typeface="Arial" panose="020B0604020202090204" pitchFamily="34" charset="0"/>
                <a:ea typeface="汉仪君黑-55W" panose="00020600040101010101" charset="-122"/>
                <a:cs typeface="+mn-ea"/>
                <a:sym typeface="+mn-lt"/>
              </a:rPr>
              <a:t> 诵读</a:t>
            </a:r>
            <a:endParaRPr lang="zh-CN" altLang="en-US" sz="1300" dirty="0">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
        <p:nvSpPr>
          <p:cNvPr id="17" name="Freeform 4"/>
          <p:cNvSpPr>
            <a:spLocks noChangeArrowheads="1"/>
          </p:cNvSpPr>
          <p:nvPr>
            <p:custDataLst>
              <p:tags r:id="rId26"/>
            </p:custDataLst>
          </p:nvPr>
        </p:nvSpPr>
        <p:spPr bwMode="auto">
          <a:xfrm rot="5400000">
            <a:off x="6517302" y="5254632"/>
            <a:ext cx="281873" cy="288423"/>
          </a:xfrm>
          <a:prstGeom prst="roundRect">
            <a:avLst/>
          </a:prstGeom>
          <a:solidFill>
            <a:schemeClr val="accent1"/>
          </a:solidFill>
          <a:ln>
            <a:noFill/>
          </a:ln>
        </p:spPr>
        <p:txBody>
          <a:bodyPr wrap="none" anchor="ctr"/>
          <a:lstStyle/>
          <a:p>
            <a:endParaRPr lang="en-US" sz="1600" dirty="0">
              <a:solidFill>
                <a:schemeClr val="dk1"/>
              </a:solidFill>
              <a:cs typeface="+mn-ea"/>
              <a:sym typeface="+mn-lt"/>
            </a:endParaRPr>
          </a:p>
        </p:txBody>
      </p:sp>
      <p:sp>
        <p:nvSpPr>
          <p:cNvPr id="18" name="Rectangle: Rounded Corners 71"/>
          <p:cNvSpPr/>
          <p:nvPr>
            <p:custDataLst>
              <p:tags r:id="rId27"/>
            </p:custDataLst>
          </p:nvPr>
        </p:nvSpPr>
        <p:spPr>
          <a:xfrm>
            <a:off x="6589451" y="5187551"/>
            <a:ext cx="1550113" cy="439657"/>
          </a:xfrm>
          <a:prstGeom prst="roundRect">
            <a:avLst>
              <a:gd name="adj" fmla="val 6831"/>
            </a:avLst>
          </a:prstGeom>
          <a:solidFill>
            <a:schemeClr val="lt1"/>
          </a:solidFill>
          <a:ln>
            <a:solidFill>
              <a:schemeClr val="lt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lt1"/>
              </a:solidFill>
              <a:cs typeface="+mn-ea"/>
              <a:sym typeface="+mn-lt"/>
            </a:endParaRPr>
          </a:p>
        </p:txBody>
      </p:sp>
      <p:sp>
        <p:nvSpPr>
          <p:cNvPr id="19" name="TextBox 74"/>
          <p:cNvSpPr txBox="1"/>
          <p:nvPr>
            <p:custDataLst>
              <p:tags r:id="rId28"/>
            </p:custDataLst>
          </p:nvPr>
        </p:nvSpPr>
        <p:spPr>
          <a:xfrm>
            <a:off x="6682105" y="5246370"/>
            <a:ext cx="1726565" cy="330835"/>
          </a:xfrm>
          <a:prstGeom prst="rect">
            <a:avLst/>
          </a:prstGeom>
          <a:noFill/>
        </p:spPr>
        <p:txBody>
          <a:bodyPr wrap="square" rtlCol="0">
            <a:spAutoFit/>
          </a:bodyPr>
          <a:lstStyle/>
          <a:p>
            <a:pPr>
              <a:lnSpc>
                <a:spcPct val="120000"/>
              </a:lnSpc>
            </a:pPr>
            <a:r>
              <a:rPr lang="en-US" sz="1300" dirty="0">
                <a:solidFill>
                  <a:schemeClr val="dk1">
                    <a:lumMod val="75000"/>
                    <a:lumOff val="25000"/>
                  </a:schemeClr>
                </a:solidFill>
                <a:latin typeface="Arial" panose="020B0604020202090204" pitchFamily="34" charset="0"/>
                <a:ea typeface="汉仪君黑-55W" panose="00020600040101010101" charset="-122"/>
                <a:cs typeface="+mn-ea"/>
                <a:sym typeface="+mn-lt"/>
              </a:rPr>
              <a:t>Quran</a:t>
            </a:r>
            <a:r>
              <a:rPr lang="zh-CN" altLang="en-US" sz="1300" dirty="0">
                <a:solidFill>
                  <a:schemeClr val="dk1">
                    <a:lumMod val="75000"/>
                    <a:lumOff val="25000"/>
                  </a:schemeClr>
                </a:solidFill>
                <a:latin typeface="Arial" panose="020B0604020202090204" pitchFamily="34" charset="0"/>
                <a:ea typeface="汉仪君黑-55W" panose="00020600040101010101" charset="-122"/>
                <a:cs typeface="+mn-ea"/>
                <a:sym typeface="+mn-lt"/>
              </a:rPr>
              <a:t> 心得与领悟</a:t>
            </a:r>
            <a:endParaRPr lang="zh-CN" altLang="en-US" sz="1300" dirty="0">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
        <p:nvSpPr>
          <p:cNvPr id="21" name="Freeform 4"/>
          <p:cNvSpPr>
            <a:spLocks noChangeArrowheads="1"/>
          </p:cNvSpPr>
          <p:nvPr>
            <p:custDataLst>
              <p:tags r:id="rId29"/>
            </p:custDataLst>
          </p:nvPr>
        </p:nvSpPr>
        <p:spPr bwMode="auto">
          <a:xfrm rot="5400000">
            <a:off x="8624694" y="5254632"/>
            <a:ext cx="281873" cy="288423"/>
          </a:xfrm>
          <a:prstGeom prst="roundRect">
            <a:avLst/>
          </a:prstGeom>
          <a:solidFill>
            <a:schemeClr val="accent1"/>
          </a:solidFill>
          <a:ln>
            <a:noFill/>
          </a:ln>
        </p:spPr>
        <p:txBody>
          <a:bodyPr wrap="none" anchor="ctr"/>
          <a:lstStyle/>
          <a:p>
            <a:endParaRPr lang="en-US" sz="1600" dirty="0">
              <a:solidFill>
                <a:schemeClr val="dk1"/>
              </a:solidFill>
              <a:cs typeface="+mn-ea"/>
              <a:sym typeface="+mn-lt"/>
            </a:endParaRPr>
          </a:p>
        </p:txBody>
      </p:sp>
      <p:sp>
        <p:nvSpPr>
          <p:cNvPr id="22" name="Rectangle: Rounded Corners 71"/>
          <p:cNvSpPr/>
          <p:nvPr>
            <p:custDataLst>
              <p:tags r:id="rId30"/>
            </p:custDataLst>
          </p:nvPr>
        </p:nvSpPr>
        <p:spPr>
          <a:xfrm>
            <a:off x="8696843" y="5187551"/>
            <a:ext cx="1550113" cy="439657"/>
          </a:xfrm>
          <a:prstGeom prst="roundRect">
            <a:avLst>
              <a:gd name="adj" fmla="val 6831"/>
            </a:avLst>
          </a:prstGeom>
          <a:solidFill>
            <a:schemeClr val="lt1"/>
          </a:solidFill>
          <a:ln>
            <a:solidFill>
              <a:schemeClr val="lt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lt1"/>
              </a:solidFill>
              <a:cs typeface="+mn-ea"/>
              <a:sym typeface="+mn-lt"/>
            </a:endParaRPr>
          </a:p>
        </p:txBody>
      </p:sp>
      <p:sp>
        <p:nvSpPr>
          <p:cNvPr id="23" name="TextBox 74"/>
          <p:cNvSpPr txBox="1"/>
          <p:nvPr>
            <p:custDataLst>
              <p:tags r:id="rId31"/>
            </p:custDataLst>
          </p:nvPr>
        </p:nvSpPr>
        <p:spPr>
          <a:xfrm>
            <a:off x="8789273" y="5246595"/>
            <a:ext cx="1457684" cy="330835"/>
          </a:xfrm>
          <a:prstGeom prst="rect">
            <a:avLst/>
          </a:prstGeom>
          <a:noFill/>
        </p:spPr>
        <p:txBody>
          <a:bodyPr wrap="square" rtlCol="0">
            <a:spAutoFit/>
          </a:bodyPr>
          <a:lstStyle/>
          <a:p>
            <a:pPr>
              <a:lnSpc>
                <a:spcPct val="120000"/>
              </a:lnSpc>
            </a:pPr>
            <a:r>
              <a:rPr lang="zh-CN" altLang="en-US" sz="1300" dirty="0">
                <a:solidFill>
                  <a:schemeClr val="dk1">
                    <a:lumMod val="75000"/>
                    <a:lumOff val="25000"/>
                  </a:schemeClr>
                </a:solidFill>
                <a:latin typeface="Arial" panose="020B0604020202090204" pitchFamily="34" charset="0"/>
                <a:ea typeface="汉仪君黑-55W" panose="00020600040101010101" charset="-122"/>
                <a:cs typeface="+mn-ea"/>
                <a:sym typeface="+mn-lt"/>
              </a:rPr>
              <a:t>每日答题</a:t>
            </a:r>
            <a:endParaRPr lang="zh-CN" altLang="en-US" sz="1300" dirty="0">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
        <p:nvSpPr>
          <p:cNvPr id="24" name="Freeform 4"/>
          <p:cNvSpPr>
            <a:spLocks noChangeArrowheads="1"/>
          </p:cNvSpPr>
          <p:nvPr>
            <p:custDataLst>
              <p:tags r:id="rId32"/>
            </p:custDataLst>
          </p:nvPr>
        </p:nvSpPr>
        <p:spPr bwMode="auto">
          <a:xfrm rot="5400000">
            <a:off x="2430175" y="5882539"/>
            <a:ext cx="281873" cy="288423"/>
          </a:xfrm>
          <a:prstGeom prst="roundRect">
            <a:avLst/>
          </a:prstGeom>
          <a:solidFill>
            <a:schemeClr val="accent1"/>
          </a:solidFill>
          <a:ln>
            <a:noFill/>
          </a:ln>
        </p:spPr>
        <p:txBody>
          <a:bodyPr wrap="none" anchor="ctr"/>
          <a:lstStyle/>
          <a:p>
            <a:endParaRPr lang="en-US" sz="1600" dirty="0">
              <a:solidFill>
                <a:schemeClr val="dk1"/>
              </a:solidFill>
              <a:cs typeface="+mn-ea"/>
              <a:sym typeface="+mn-lt"/>
            </a:endParaRPr>
          </a:p>
        </p:txBody>
      </p:sp>
      <p:sp>
        <p:nvSpPr>
          <p:cNvPr id="25" name="Rectangle: Rounded Corners 71"/>
          <p:cNvSpPr/>
          <p:nvPr>
            <p:custDataLst>
              <p:tags r:id="rId33"/>
            </p:custDataLst>
          </p:nvPr>
        </p:nvSpPr>
        <p:spPr>
          <a:xfrm>
            <a:off x="2502324" y="5815458"/>
            <a:ext cx="1550113" cy="439657"/>
          </a:xfrm>
          <a:prstGeom prst="roundRect">
            <a:avLst>
              <a:gd name="adj" fmla="val 6831"/>
            </a:avLst>
          </a:prstGeom>
          <a:solidFill>
            <a:schemeClr val="lt1"/>
          </a:solidFill>
          <a:ln>
            <a:solidFill>
              <a:schemeClr val="lt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lt1"/>
              </a:solidFill>
              <a:cs typeface="+mn-ea"/>
              <a:sym typeface="+mn-lt"/>
            </a:endParaRPr>
          </a:p>
        </p:txBody>
      </p:sp>
      <p:sp>
        <p:nvSpPr>
          <p:cNvPr id="26" name="TextBox 74"/>
          <p:cNvSpPr txBox="1"/>
          <p:nvPr>
            <p:custDataLst>
              <p:tags r:id="rId34"/>
            </p:custDataLst>
          </p:nvPr>
        </p:nvSpPr>
        <p:spPr>
          <a:xfrm>
            <a:off x="2594754" y="5874502"/>
            <a:ext cx="1457684" cy="330835"/>
          </a:xfrm>
          <a:prstGeom prst="rect">
            <a:avLst/>
          </a:prstGeom>
          <a:noFill/>
        </p:spPr>
        <p:txBody>
          <a:bodyPr wrap="square" rtlCol="0">
            <a:spAutoFit/>
          </a:bodyPr>
          <a:lstStyle/>
          <a:p>
            <a:pPr>
              <a:lnSpc>
                <a:spcPct val="120000"/>
              </a:lnSpc>
            </a:pPr>
            <a:r>
              <a:rPr lang="en-US" sz="1300" dirty="0" err="1">
                <a:solidFill>
                  <a:schemeClr val="dk1">
                    <a:lumMod val="75000"/>
                    <a:lumOff val="25000"/>
                  </a:schemeClr>
                </a:solidFill>
                <a:latin typeface="Arial" panose="020B0604020202090204" pitchFamily="34" charset="0"/>
                <a:ea typeface="汉仪君黑-55W" panose="00020600040101010101" charset="-122"/>
                <a:cs typeface="+mn-ea"/>
                <a:sym typeface="+mn-lt"/>
              </a:rPr>
              <a:t>穆斯林课程学习</a:t>
            </a:r>
            <a:endParaRPr lang="en-US" sz="1300" dirty="0" err="1">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
        <p:nvSpPr>
          <p:cNvPr id="27" name="Freeform 4"/>
          <p:cNvSpPr>
            <a:spLocks noChangeArrowheads="1"/>
          </p:cNvSpPr>
          <p:nvPr>
            <p:custDataLst>
              <p:tags r:id="rId35"/>
            </p:custDataLst>
          </p:nvPr>
        </p:nvSpPr>
        <p:spPr bwMode="auto">
          <a:xfrm rot="5400000">
            <a:off x="4473736" y="5878416"/>
            <a:ext cx="281873" cy="288423"/>
          </a:xfrm>
          <a:prstGeom prst="roundRect">
            <a:avLst/>
          </a:prstGeom>
          <a:solidFill>
            <a:schemeClr val="accent1"/>
          </a:solidFill>
          <a:ln>
            <a:noFill/>
          </a:ln>
        </p:spPr>
        <p:txBody>
          <a:bodyPr wrap="none" anchor="ctr"/>
          <a:lstStyle/>
          <a:p>
            <a:endParaRPr lang="en-US" sz="1600" dirty="0">
              <a:solidFill>
                <a:schemeClr val="dk1"/>
              </a:solidFill>
              <a:cs typeface="+mn-ea"/>
              <a:sym typeface="+mn-lt"/>
            </a:endParaRPr>
          </a:p>
        </p:txBody>
      </p:sp>
      <p:sp>
        <p:nvSpPr>
          <p:cNvPr id="28" name="Rectangle: Rounded Corners 71"/>
          <p:cNvSpPr/>
          <p:nvPr>
            <p:custDataLst>
              <p:tags r:id="rId36"/>
            </p:custDataLst>
          </p:nvPr>
        </p:nvSpPr>
        <p:spPr>
          <a:xfrm>
            <a:off x="4545885" y="5811335"/>
            <a:ext cx="1550113" cy="439657"/>
          </a:xfrm>
          <a:prstGeom prst="roundRect">
            <a:avLst>
              <a:gd name="adj" fmla="val 6831"/>
            </a:avLst>
          </a:prstGeom>
          <a:solidFill>
            <a:schemeClr val="lt1"/>
          </a:solidFill>
          <a:ln>
            <a:solidFill>
              <a:schemeClr val="lt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lt1"/>
              </a:solidFill>
              <a:cs typeface="+mn-ea"/>
              <a:sym typeface="+mn-lt"/>
            </a:endParaRPr>
          </a:p>
        </p:txBody>
      </p:sp>
      <p:sp>
        <p:nvSpPr>
          <p:cNvPr id="29" name="TextBox 74"/>
          <p:cNvSpPr txBox="1"/>
          <p:nvPr>
            <p:custDataLst>
              <p:tags r:id="rId37"/>
            </p:custDataLst>
          </p:nvPr>
        </p:nvSpPr>
        <p:spPr>
          <a:xfrm>
            <a:off x="4638315" y="5870379"/>
            <a:ext cx="1457684" cy="330835"/>
          </a:xfrm>
          <a:prstGeom prst="rect">
            <a:avLst/>
          </a:prstGeom>
          <a:noFill/>
        </p:spPr>
        <p:txBody>
          <a:bodyPr wrap="square" rtlCol="0">
            <a:spAutoFit/>
          </a:bodyPr>
          <a:lstStyle/>
          <a:p>
            <a:pPr>
              <a:lnSpc>
                <a:spcPct val="120000"/>
              </a:lnSpc>
            </a:pPr>
            <a:r>
              <a:rPr lang="en-US" sz="1300" dirty="0" err="1">
                <a:solidFill>
                  <a:schemeClr val="dk1">
                    <a:lumMod val="75000"/>
                    <a:lumOff val="25000"/>
                  </a:schemeClr>
                </a:solidFill>
                <a:latin typeface="Arial" panose="020B0604020202090204" pitchFamily="34" charset="0"/>
                <a:ea typeface="汉仪君黑-55W" panose="00020600040101010101" charset="-122"/>
                <a:cs typeface="+mn-ea"/>
                <a:sym typeface="+mn-lt"/>
              </a:rPr>
              <a:t>天课记录</a:t>
            </a:r>
            <a:endParaRPr lang="en-US" sz="1300" dirty="0" err="1">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
        <p:nvSpPr>
          <p:cNvPr id="30" name="Freeform 4"/>
          <p:cNvSpPr>
            <a:spLocks noChangeArrowheads="1"/>
          </p:cNvSpPr>
          <p:nvPr>
            <p:custDataLst>
              <p:tags r:id="rId38"/>
            </p:custDataLst>
          </p:nvPr>
        </p:nvSpPr>
        <p:spPr bwMode="auto">
          <a:xfrm rot="5400000">
            <a:off x="6521698" y="5878416"/>
            <a:ext cx="281873" cy="288423"/>
          </a:xfrm>
          <a:prstGeom prst="roundRect">
            <a:avLst/>
          </a:prstGeom>
          <a:solidFill>
            <a:schemeClr val="accent1"/>
          </a:solidFill>
          <a:ln>
            <a:noFill/>
          </a:ln>
        </p:spPr>
        <p:txBody>
          <a:bodyPr wrap="none" anchor="ctr"/>
          <a:lstStyle/>
          <a:p>
            <a:endParaRPr lang="en-US" sz="1600" dirty="0">
              <a:solidFill>
                <a:schemeClr val="dk1"/>
              </a:solidFill>
              <a:cs typeface="+mn-ea"/>
              <a:sym typeface="+mn-lt"/>
            </a:endParaRPr>
          </a:p>
        </p:txBody>
      </p:sp>
      <p:sp>
        <p:nvSpPr>
          <p:cNvPr id="31" name="Rectangle: Rounded Corners 71"/>
          <p:cNvSpPr/>
          <p:nvPr>
            <p:custDataLst>
              <p:tags r:id="rId39"/>
            </p:custDataLst>
          </p:nvPr>
        </p:nvSpPr>
        <p:spPr>
          <a:xfrm>
            <a:off x="6593847" y="5811335"/>
            <a:ext cx="1550113" cy="439657"/>
          </a:xfrm>
          <a:prstGeom prst="roundRect">
            <a:avLst>
              <a:gd name="adj" fmla="val 6831"/>
            </a:avLst>
          </a:prstGeom>
          <a:solidFill>
            <a:schemeClr val="lt1"/>
          </a:solidFill>
          <a:ln>
            <a:solidFill>
              <a:schemeClr val="lt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lt1"/>
              </a:solidFill>
              <a:cs typeface="+mn-ea"/>
              <a:sym typeface="+mn-lt"/>
            </a:endParaRPr>
          </a:p>
        </p:txBody>
      </p:sp>
      <p:sp>
        <p:nvSpPr>
          <p:cNvPr id="32" name="TextBox 74"/>
          <p:cNvSpPr txBox="1"/>
          <p:nvPr>
            <p:custDataLst>
              <p:tags r:id="rId40"/>
            </p:custDataLst>
          </p:nvPr>
        </p:nvSpPr>
        <p:spPr>
          <a:xfrm>
            <a:off x="6686550" y="5870575"/>
            <a:ext cx="1851660" cy="330835"/>
          </a:xfrm>
          <a:prstGeom prst="rect">
            <a:avLst/>
          </a:prstGeom>
          <a:noFill/>
        </p:spPr>
        <p:txBody>
          <a:bodyPr wrap="square" rtlCol="0">
            <a:spAutoFit/>
          </a:bodyPr>
          <a:lstStyle/>
          <a:p>
            <a:pPr>
              <a:lnSpc>
                <a:spcPct val="120000"/>
              </a:lnSpc>
            </a:pPr>
            <a:r>
              <a:rPr lang="en-US" sz="1300" dirty="0" err="1">
                <a:solidFill>
                  <a:schemeClr val="dk1">
                    <a:lumMod val="75000"/>
                    <a:lumOff val="25000"/>
                  </a:schemeClr>
                </a:solidFill>
                <a:latin typeface="Arial" panose="020B0604020202090204" pitchFamily="34" charset="0"/>
                <a:ea typeface="汉仪君黑-55W" panose="00020600040101010101" charset="-122"/>
                <a:cs typeface="+mn-ea"/>
                <a:sym typeface="+mn-lt"/>
              </a:rPr>
              <a:t>拜访清真寺并祷告</a:t>
            </a:r>
            <a:endParaRPr lang="en-US" sz="1300" dirty="0" err="1">
              <a:solidFill>
                <a:schemeClr val="dk1">
                  <a:lumMod val="75000"/>
                  <a:lumOff val="25000"/>
                </a:schemeClr>
              </a:solidFill>
              <a:latin typeface="Arial" panose="020B0604020202090204" pitchFamily="34" charset="0"/>
              <a:ea typeface="汉仪君黑-55W" panose="00020600040101010101" charset="-122"/>
              <a:cs typeface="+mn-ea"/>
              <a:sym typeface="+mn-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48"/>
          <p:cNvSpPr/>
          <p:nvPr>
            <p:custDataLst>
              <p:tags r:id="rId1"/>
            </p:custDataLst>
          </p:nvPr>
        </p:nvSpPr>
        <p:spPr bwMode="auto">
          <a:xfrm>
            <a:off x="5613400" y="2820035"/>
            <a:ext cx="953770" cy="727710"/>
          </a:xfrm>
          <a:custGeom>
            <a:avLst/>
            <a:gdLst>
              <a:gd name="T0" fmla="*/ 0 w 971"/>
              <a:gd name="T1" fmla="*/ 74 h 741"/>
              <a:gd name="T2" fmla="*/ 653 w 971"/>
              <a:gd name="T3" fmla="*/ 0 h 741"/>
              <a:gd name="T4" fmla="*/ 971 w 971"/>
              <a:gd name="T5" fmla="*/ 384 h 741"/>
              <a:gd name="T6" fmla="*/ 403 w 971"/>
              <a:gd name="T7" fmla="*/ 741 h 741"/>
              <a:gd name="T8" fmla="*/ 133 w 971"/>
              <a:gd name="T9" fmla="*/ 566 h 741"/>
              <a:gd name="T10" fmla="*/ 0 w 971"/>
              <a:gd name="T11" fmla="*/ 74 h 741"/>
            </a:gdLst>
            <a:ahLst/>
            <a:cxnLst>
              <a:cxn ang="0">
                <a:pos x="T0" y="T1"/>
              </a:cxn>
              <a:cxn ang="0">
                <a:pos x="T2" y="T3"/>
              </a:cxn>
              <a:cxn ang="0">
                <a:pos x="T4" y="T5"/>
              </a:cxn>
              <a:cxn ang="0">
                <a:pos x="T6" y="T7"/>
              </a:cxn>
              <a:cxn ang="0">
                <a:pos x="T8" y="T9"/>
              </a:cxn>
              <a:cxn ang="0">
                <a:pos x="T10" y="T11"/>
              </a:cxn>
            </a:cxnLst>
            <a:rect l="0" t="0" r="r" b="b"/>
            <a:pathLst>
              <a:path w="971" h="741">
                <a:moveTo>
                  <a:pt x="0" y="74"/>
                </a:moveTo>
                <a:lnTo>
                  <a:pt x="653" y="0"/>
                </a:lnTo>
                <a:lnTo>
                  <a:pt x="971" y="384"/>
                </a:lnTo>
                <a:lnTo>
                  <a:pt x="403" y="741"/>
                </a:lnTo>
                <a:lnTo>
                  <a:pt x="133" y="566"/>
                </a:lnTo>
                <a:lnTo>
                  <a:pt x="0" y="74"/>
                </a:lnTo>
                <a:close/>
              </a:path>
            </a:pathLst>
          </a:custGeom>
          <a:solidFill>
            <a:schemeClr val="accent1">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8" name="Freeform 49"/>
          <p:cNvSpPr/>
          <p:nvPr>
            <p:custDataLst>
              <p:tags r:id="rId2"/>
            </p:custDataLst>
          </p:nvPr>
        </p:nvSpPr>
        <p:spPr bwMode="auto">
          <a:xfrm>
            <a:off x="5866765" y="2874010"/>
            <a:ext cx="583565" cy="386080"/>
          </a:xfrm>
          <a:custGeom>
            <a:avLst/>
            <a:gdLst>
              <a:gd name="T0" fmla="*/ 36 w 594"/>
              <a:gd name="T1" fmla="*/ 393 h 393"/>
              <a:gd name="T2" fmla="*/ 594 w 594"/>
              <a:gd name="T3" fmla="*/ 331 h 393"/>
              <a:gd name="T4" fmla="*/ 407 w 594"/>
              <a:gd name="T5" fmla="*/ 80 h 393"/>
              <a:gd name="T6" fmla="*/ 152 w 594"/>
              <a:gd name="T7" fmla="*/ 0 h 393"/>
              <a:gd name="T8" fmla="*/ 0 w 594"/>
              <a:gd name="T9" fmla="*/ 42 h 393"/>
              <a:gd name="T10" fmla="*/ 0 w 594"/>
              <a:gd name="T11" fmla="*/ 246 h 393"/>
              <a:gd name="T12" fmla="*/ 36 w 594"/>
              <a:gd name="T13" fmla="*/ 393 h 393"/>
            </a:gdLst>
            <a:ahLst/>
            <a:cxnLst>
              <a:cxn ang="0">
                <a:pos x="T0" y="T1"/>
              </a:cxn>
              <a:cxn ang="0">
                <a:pos x="T2" y="T3"/>
              </a:cxn>
              <a:cxn ang="0">
                <a:pos x="T4" y="T5"/>
              </a:cxn>
              <a:cxn ang="0">
                <a:pos x="T6" y="T7"/>
              </a:cxn>
              <a:cxn ang="0">
                <a:pos x="T8" y="T9"/>
              </a:cxn>
              <a:cxn ang="0">
                <a:pos x="T10" y="T11"/>
              </a:cxn>
              <a:cxn ang="0">
                <a:pos x="T12" y="T13"/>
              </a:cxn>
            </a:cxnLst>
            <a:rect l="0" t="0" r="r" b="b"/>
            <a:pathLst>
              <a:path w="594" h="393">
                <a:moveTo>
                  <a:pt x="36" y="393"/>
                </a:moveTo>
                <a:lnTo>
                  <a:pt x="594" y="331"/>
                </a:lnTo>
                <a:lnTo>
                  <a:pt x="407" y="80"/>
                </a:lnTo>
                <a:lnTo>
                  <a:pt x="152" y="0"/>
                </a:lnTo>
                <a:lnTo>
                  <a:pt x="0" y="42"/>
                </a:lnTo>
                <a:lnTo>
                  <a:pt x="0" y="246"/>
                </a:lnTo>
                <a:lnTo>
                  <a:pt x="36" y="393"/>
                </a:lnTo>
                <a:close/>
              </a:path>
            </a:pathLst>
          </a:custGeom>
          <a:solidFill>
            <a:schemeClr val="lt1">
              <a:lumMod val="50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9" name="Freeform 50"/>
          <p:cNvSpPr/>
          <p:nvPr>
            <p:custDataLst>
              <p:tags r:id="rId3"/>
            </p:custDataLst>
          </p:nvPr>
        </p:nvSpPr>
        <p:spPr bwMode="auto">
          <a:xfrm>
            <a:off x="5678805" y="3634105"/>
            <a:ext cx="522605" cy="815340"/>
          </a:xfrm>
          <a:custGeom>
            <a:avLst/>
            <a:gdLst>
              <a:gd name="T0" fmla="*/ 55 w 225"/>
              <a:gd name="T1" fmla="*/ 351 h 351"/>
              <a:gd name="T2" fmla="*/ 210 w 225"/>
              <a:gd name="T3" fmla="*/ 304 h 351"/>
              <a:gd name="T4" fmla="*/ 225 w 225"/>
              <a:gd name="T5" fmla="*/ 70 h 351"/>
              <a:gd name="T6" fmla="*/ 163 w 225"/>
              <a:gd name="T7" fmla="*/ 0 h 351"/>
              <a:gd name="T8" fmla="*/ 36 w 225"/>
              <a:gd name="T9" fmla="*/ 84 h 351"/>
              <a:gd name="T10" fmla="*/ 0 w 225"/>
              <a:gd name="T11" fmla="*/ 200 h 351"/>
              <a:gd name="T12" fmla="*/ 55 w 225"/>
              <a:gd name="T13" fmla="*/ 351 h 351"/>
            </a:gdLst>
            <a:ahLst/>
            <a:cxnLst>
              <a:cxn ang="0">
                <a:pos x="T0" y="T1"/>
              </a:cxn>
              <a:cxn ang="0">
                <a:pos x="T2" y="T3"/>
              </a:cxn>
              <a:cxn ang="0">
                <a:pos x="T4" y="T5"/>
              </a:cxn>
              <a:cxn ang="0">
                <a:pos x="T6" y="T7"/>
              </a:cxn>
              <a:cxn ang="0">
                <a:pos x="T8" y="T9"/>
              </a:cxn>
              <a:cxn ang="0">
                <a:pos x="T10" y="T11"/>
              </a:cxn>
              <a:cxn ang="0">
                <a:pos x="T12" y="T13"/>
              </a:cxn>
            </a:cxnLst>
            <a:rect l="0" t="0" r="r" b="b"/>
            <a:pathLst>
              <a:path w="225" h="351">
                <a:moveTo>
                  <a:pt x="55" y="351"/>
                </a:moveTo>
                <a:cubicBezTo>
                  <a:pt x="210" y="304"/>
                  <a:pt x="210" y="304"/>
                  <a:pt x="210" y="304"/>
                </a:cubicBezTo>
                <a:cubicBezTo>
                  <a:pt x="225" y="70"/>
                  <a:pt x="225" y="70"/>
                  <a:pt x="225" y="70"/>
                </a:cubicBezTo>
                <a:cubicBezTo>
                  <a:pt x="163" y="0"/>
                  <a:pt x="163" y="0"/>
                  <a:pt x="163" y="0"/>
                </a:cubicBezTo>
                <a:cubicBezTo>
                  <a:pt x="163" y="0"/>
                  <a:pt x="38" y="82"/>
                  <a:pt x="36" y="84"/>
                </a:cubicBezTo>
                <a:cubicBezTo>
                  <a:pt x="35" y="85"/>
                  <a:pt x="0" y="200"/>
                  <a:pt x="0" y="200"/>
                </a:cubicBezTo>
                <a:lnTo>
                  <a:pt x="55" y="351"/>
                </a:lnTo>
                <a:close/>
              </a:path>
            </a:pathLst>
          </a:custGeom>
          <a:solidFill>
            <a:schemeClr val="accent1">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0" name="Freeform 51"/>
          <p:cNvSpPr/>
          <p:nvPr>
            <p:custDataLst>
              <p:tags r:id="rId4"/>
            </p:custDataLst>
          </p:nvPr>
        </p:nvSpPr>
        <p:spPr bwMode="auto">
          <a:xfrm>
            <a:off x="5974080" y="3931920"/>
            <a:ext cx="760095" cy="554990"/>
          </a:xfrm>
          <a:custGeom>
            <a:avLst/>
            <a:gdLst>
              <a:gd name="T0" fmla="*/ 6 w 327"/>
              <a:gd name="T1" fmla="*/ 23 h 239"/>
              <a:gd name="T2" fmla="*/ 327 w 327"/>
              <a:gd name="T3" fmla="*/ 0 h 239"/>
              <a:gd name="T4" fmla="*/ 249 w 327"/>
              <a:gd name="T5" fmla="*/ 160 h 239"/>
              <a:gd name="T6" fmla="*/ 108 w 327"/>
              <a:gd name="T7" fmla="*/ 239 h 239"/>
              <a:gd name="T8" fmla="*/ 1 w 327"/>
              <a:gd name="T9" fmla="*/ 152 h 239"/>
              <a:gd name="T10" fmla="*/ 6 w 327"/>
              <a:gd name="T11" fmla="*/ 23 h 239"/>
            </a:gdLst>
            <a:ahLst/>
            <a:cxnLst>
              <a:cxn ang="0">
                <a:pos x="T0" y="T1"/>
              </a:cxn>
              <a:cxn ang="0">
                <a:pos x="T2" y="T3"/>
              </a:cxn>
              <a:cxn ang="0">
                <a:pos x="T4" y="T5"/>
              </a:cxn>
              <a:cxn ang="0">
                <a:pos x="T6" y="T7"/>
              </a:cxn>
              <a:cxn ang="0">
                <a:pos x="T8" y="T9"/>
              </a:cxn>
              <a:cxn ang="0">
                <a:pos x="T10" y="T11"/>
              </a:cxn>
            </a:cxnLst>
            <a:rect l="0" t="0" r="r" b="b"/>
            <a:pathLst>
              <a:path w="327" h="239">
                <a:moveTo>
                  <a:pt x="6" y="23"/>
                </a:moveTo>
                <a:cubicBezTo>
                  <a:pt x="327" y="0"/>
                  <a:pt x="327" y="0"/>
                  <a:pt x="327" y="0"/>
                </a:cubicBezTo>
                <a:cubicBezTo>
                  <a:pt x="249" y="160"/>
                  <a:pt x="249" y="160"/>
                  <a:pt x="249" y="160"/>
                </a:cubicBezTo>
                <a:cubicBezTo>
                  <a:pt x="249" y="160"/>
                  <a:pt x="113" y="239"/>
                  <a:pt x="108" y="239"/>
                </a:cubicBezTo>
                <a:cubicBezTo>
                  <a:pt x="103" y="238"/>
                  <a:pt x="3" y="152"/>
                  <a:pt x="1" y="152"/>
                </a:cubicBezTo>
                <a:cubicBezTo>
                  <a:pt x="0" y="151"/>
                  <a:pt x="6" y="23"/>
                  <a:pt x="6" y="23"/>
                </a:cubicBezTo>
                <a:close/>
              </a:path>
            </a:pathLst>
          </a:custGeom>
          <a:solidFill>
            <a:schemeClr val="lt1">
              <a:lumMod val="50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1" name="Freeform 52"/>
          <p:cNvSpPr/>
          <p:nvPr>
            <p:custDataLst>
              <p:tags r:id="rId5"/>
            </p:custDataLst>
          </p:nvPr>
        </p:nvSpPr>
        <p:spPr bwMode="auto">
          <a:xfrm>
            <a:off x="6104255" y="3059430"/>
            <a:ext cx="580390" cy="1016000"/>
          </a:xfrm>
          <a:custGeom>
            <a:avLst/>
            <a:gdLst>
              <a:gd name="T0" fmla="*/ 94 w 591"/>
              <a:gd name="T1" fmla="*/ 1034 h 1034"/>
              <a:gd name="T2" fmla="*/ 579 w 591"/>
              <a:gd name="T3" fmla="*/ 968 h 1034"/>
              <a:gd name="T4" fmla="*/ 591 w 591"/>
              <a:gd name="T5" fmla="*/ 497 h 1034"/>
              <a:gd name="T6" fmla="*/ 402 w 591"/>
              <a:gd name="T7" fmla="*/ 24 h 1034"/>
              <a:gd name="T8" fmla="*/ 321 w 591"/>
              <a:gd name="T9" fmla="*/ 0 h 1034"/>
              <a:gd name="T10" fmla="*/ 0 w 591"/>
              <a:gd name="T11" fmla="*/ 19 h 1034"/>
              <a:gd name="T12" fmla="*/ 94 w 591"/>
              <a:gd name="T13" fmla="*/ 1034 h 1034"/>
            </a:gdLst>
            <a:ahLst/>
            <a:cxnLst>
              <a:cxn ang="0">
                <a:pos x="T0" y="T1"/>
              </a:cxn>
              <a:cxn ang="0">
                <a:pos x="T2" y="T3"/>
              </a:cxn>
              <a:cxn ang="0">
                <a:pos x="T4" y="T5"/>
              </a:cxn>
              <a:cxn ang="0">
                <a:pos x="T6" y="T7"/>
              </a:cxn>
              <a:cxn ang="0">
                <a:pos x="T8" y="T9"/>
              </a:cxn>
              <a:cxn ang="0">
                <a:pos x="T10" y="T11"/>
              </a:cxn>
              <a:cxn ang="0">
                <a:pos x="T12" y="T13"/>
              </a:cxn>
            </a:cxnLst>
            <a:rect l="0" t="0" r="r" b="b"/>
            <a:pathLst>
              <a:path w="591" h="1034">
                <a:moveTo>
                  <a:pt x="94" y="1034"/>
                </a:moveTo>
                <a:lnTo>
                  <a:pt x="579" y="968"/>
                </a:lnTo>
                <a:lnTo>
                  <a:pt x="591" y="497"/>
                </a:lnTo>
                <a:lnTo>
                  <a:pt x="402" y="24"/>
                </a:lnTo>
                <a:lnTo>
                  <a:pt x="321" y="0"/>
                </a:lnTo>
                <a:lnTo>
                  <a:pt x="0" y="19"/>
                </a:lnTo>
                <a:lnTo>
                  <a:pt x="94" y="1034"/>
                </a:lnTo>
                <a:close/>
              </a:path>
            </a:pathLst>
          </a:custGeom>
          <a:solidFill>
            <a:schemeClr val="accent1">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2" name="Freeform 53"/>
          <p:cNvSpPr/>
          <p:nvPr>
            <p:custDataLst>
              <p:tags r:id="rId6"/>
            </p:custDataLst>
          </p:nvPr>
        </p:nvSpPr>
        <p:spPr bwMode="auto">
          <a:xfrm>
            <a:off x="6917690" y="1616710"/>
            <a:ext cx="685800" cy="692785"/>
          </a:xfrm>
          <a:custGeom>
            <a:avLst/>
            <a:gdLst>
              <a:gd name="T0" fmla="*/ 168 w 698"/>
              <a:gd name="T1" fmla="*/ 0 h 705"/>
              <a:gd name="T2" fmla="*/ 0 w 698"/>
              <a:gd name="T3" fmla="*/ 485 h 705"/>
              <a:gd name="T4" fmla="*/ 457 w 698"/>
              <a:gd name="T5" fmla="*/ 705 h 705"/>
              <a:gd name="T6" fmla="*/ 698 w 698"/>
              <a:gd name="T7" fmla="*/ 606 h 705"/>
              <a:gd name="T8" fmla="*/ 660 w 698"/>
              <a:gd name="T9" fmla="*/ 352 h 705"/>
              <a:gd name="T10" fmla="*/ 168 w 698"/>
              <a:gd name="T11" fmla="*/ 0 h 705"/>
            </a:gdLst>
            <a:ahLst/>
            <a:cxnLst>
              <a:cxn ang="0">
                <a:pos x="T0" y="T1"/>
              </a:cxn>
              <a:cxn ang="0">
                <a:pos x="T2" y="T3"/>
              </a:cxn>
              <a:cxn ang="0">
                <a:pos x="T4" y="T5"/>
              </a:cxn>
              <a:cxn ang="0">
                <a:pos x="T6" y="T7"/>
              </a:cxn>
              <a:cxn ang="0">
                <a:pos x="T8" y="T9"/>
              </a:cxn>
              <a:cxn ang="0">
                <a:pos x="T10" y="T11"/>
              </a:cxn>
            </a:cxnLst>
            <a:rect l="0" t="0" r="r" b="b"/>
            <a:pathLst>
              <a:path w="698" h="705">
                <a:moveTo>
                  <a:pt x="168" y="0"/>
                </a:moveTo>
                <a:lnTo>
                  <a:pt x="0" y="485"/>
                </a:lnTo>
                <a:lnTo>
                  <a:pt x="457" y="705"/>
                </a:lnTo>
                <a:lnTo>
                  <a:pt x="698" y="606"/>
                </a:lnTo>
                <a:lnTo>
                  <a:pt x="660" y="352"/>
                </a:lnTo>
                <a:lnTo>
                  <a:pt x="168" y="0"/>
                </a:lnTo>
                <a:close/>
              </a:path>
            </a:pathLst>
          </a:custGeom>
          <a:solidFill>
            <a:schemeClr val="accent3">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3" name="Freeform 54"/>
          <p:cNvSpPr/>
          <p:nvPr>
            <p:custDataLst>
              <p:tags r:id="rId7"/>
            </p:custDataLst>
          </p:nvPr>
        </p:nvSpPr>
        <p:spPr bwMode="auto">
          <a:xfrm>
            <a:off x="6759575" y="2106295"/>
            <a:ext cx="508635" cy="678815"/>
          </a:xfrm>
          <a:custGeom>
            <a:avLst/>
            <a:gdLst>
              <a:gd name="T0" fmla="*/ 518 w 518"/>
              <a:gd name="T1" fmla="*/ 71 h 691"/>
              <a:gd name="T2" fmla="*/ 303 w 518"/>
              <a:gd name="T3" fmla="*/ 691 h 691"/>
              <a:gd name="T4" fmla="*/ 45 w 518"/>
              <a:gd name="T5" fmla="*/ 407 h 691"/>
              <a:gd name="T6" fmla="*/ 0 w 518"/>
              <a:gd name="T7" fmla="*/ 94 h 691"/>
              <a:gd name="T8" fmla="*/ 166 w 518"/>
              <a:gd name="T9" fmla="*/ 0 h 691"/>
              <a:gd name="T10" fmla="*/ 518 w 518"/>
              <a:gd name="T11" fmla="*/ 71 h 691"/>
            </a:gdLst>
            <a:ahLst/>
            <a:cxnLst>
              <a:cxn ang="0">
                <a:pos x="T0" y="T1"/>
              </a:cxn>
              <a:cxn ang="0">
                <a:pos x="T2" y="T3"/>
              </a:cxn>
              <a:cxn ang="0">
                <a:pos x="T4" y="T5"/>
              </a:cxn>
              <a:cxn ang="0">
                <a:pos x="T6" y="T7"/>
              </a:cxn>
              <a:cxn ang="0">
                <a:pos x="T8" y="T9"/>
              </a:cxn>
              <a:cxn ang="0">
                <a:pos x="T10" y="T11"/>
              </a:cxn>
            </a:cxnLst>
            <a:rect l="0" t="0" r="r" b="b"/>
            <a:pathLst>
              <a:path w="518" h="691">
                <a:moveTo>
                  <a:pt x="518" y="71"/>
                </a:moveTo>
                <a:lnTo>
                  <a:pt x="303" y="691"/>
                </a:lnTo>
                <a:lnTo>
                  <a:pt x="45" y="407"/>
                </a:lnTo>
                <a:lnTo>
                  <a:pt x="0" y="94"/>
                </a:lnTo>
                <a:lnTo>
                  <a:pt x="166" y="0"/>
                </a:lnTo>
                <a:lnTo>
                  <a:pt x="518" y="71"/>
                </a:lnTo>
                <a:close/>
              </a:path>
            </a:pathLst>
          </a:custGeom>
          <a:solidFill>
            <a:schemeClr val="lt1">
              <a:lumMod val="50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4" name="Freeform 55"/>
          <p:cNvSpPr/>
          <p:nvPr>
            <p:custDataLst>
              <p:tags r:id="rId8"/>
            </p:custDataLst>
          </p:nvPr>
        </p:nvSpPr>
        <p:spPr bwMode="auto">
          <a:xfrm>
            <a:off x="7673340" y="2128520"/>
            <a:ext cx="867410" cy="576580"/>
          </a:xfrm>
          <a:custGeom>
            <a:avLst/>
            <a:gdLst>
              <a:gd name="T0" fmla="*/ 883 w 883"/>
              <a:gd name="T1" fmla="*/ 78 h 587"/>
              <a:gd name="T2" fmla="*/ 665 w 883"/>
              <a:gd name="T3" fmla="*/ 587 h 587"/>
              <a:gd name="T4" fmla="*/ 137 w 883"/>
              <a:gd name="T5" fmla="*/ 411 h 587"/>
              <a:gd name="T6" fmla="*/ 0 w 883"/>
              <a:gd name="T7" fmla="*/ 142 h 587"/>
              <a:gd name="T8" fmla="*/ 279 w 883"/>
              <a:gd name="T9" fmla="*/ 0 h 587"/>
              <a:gd name="T10" fmla="*/ 883 w 883"/>
              <a:gd name="T11" fmla="*/ 78 h 587"/>
            </a:gdLst>
            <a:ahLst/>
            <a:cxnLst>
              <a:cxn ang="0">
                <a:pos x="T0" y="T1"/>
              </a:cxn>
              <a:cxn ang="0">
                <a:pos x="T2" y="T3"/>
              </a:cxn>
              <a:cxn ang="0">
                <a:pos x="T4" y="T5"/>
              </a:cxn>
              <a:cxn ang="0">
                <a:pos x="T6" y="T7"/>
              </a:cxn>
              <a:cxn ang="0">
                <a:pos x="T8" y="T9"/>
              </a:cxn>
              <a:cxn ang="0">
                <a:pos x="T10" y="T11"/>
              </a:cxn>
            </a:cxnLst>
            <a:rect l="0" t="0" r="r" b="b"/>
            <a:pathLst>
              <a:path w="883" h="587">
                <a:moveTo>
                  <a:pt x="883" y="78"/>
                </a:moveTo>
                <a:lnTo>
                  <a:pt x="665" y="587"/>
                </a:lnTo>
                <a:lnTo>
                  <a:pt x="137" y="411"/>
                </a:lnTo>
                <a:lnTo>
                  <a:pt x="0" y="142"/>
                </a:lnTo>
                <a:lnTo>
                  <a:pt x="279" y="0"/>
                </a:lnTo>
                <a:lnTo>
                  <a:pt x="883" y="78"/>
                </a:lnTo>
                <a:close/>
              </a:path>
            </a:pathLst>
          </a:custGeom>
          <a:solidFill>
            <a:schemeClr val="accent3">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5" name="Freeform 56"/>
          <p:cNvSpPr/>
          <p:nvPr>
            <p:custDataLst>
              <p:tags r:id="rId9"/>
            </p:custDataLst>
          </p:nvPr>
        </p:nvSpPr>
        <p:spPr bwMode="auto">
          <a:xfrm>
            <a:off x="7752080" y="2455545"/>
            <a:ext cx="518795" cy="587375"/>
          </a:xfrm>
          <a:custGeom>
            <a:avLst/>
            <a:gdLst>
              <a:gd name="T0" fmla="*/ 83 w 223"/>
              <a:gd name="T1" fmla="*/ 0 h 253"/>
              <a:gd name="T2" fmla="*/ 0 w 223"/>
              <a:gd name="T3" fmla="*/ 241 h 253"/>
              <a:gd name="T4" fmla="*/ 118 w 223"/>
              <a:gd name="T5" fmla="*/ 253 h 253"/>
              <a:gd name="T6" fmla="*/ 223 w 223"/>
              <a:gd name="T7" fmla="*/ 193 h 253"/>
              <a:gd name="T8" fmla="*/ 203 w 223"/>
              <a:gd name="T9" fmla="*/ 75 h 253"/>
              <a:gd name="T10" fmla="*/ 83 w 223"/>
              <a:gd name="T11" fmla="*/ 0 h 253"/>
            </a:gdLst>
            <a:ahLst/>
            <a:cxnLst>
              <a:cxn ang="0">
                <a:pos x="T0" y="T1"/>
              </a:cxn>
              <a:cxn ang="0">
                <a:pos x="T2" y="T3"/>
              </a:cxn>
              <a:cxn ang="0">
                <a:pos x="T4" y="T5"/>
              </a:cxn>
              <a:cxn ang="0">
                <a:pos x="T6" y="T7"/>
              </a:cxn>
              <a:cxn ang="0">
                <a:pos x="T8" y="T9"/>
              </a:cxn>
              <a:cxn ang="0">
                <a:pos x="T10" y="T11"/>
              </a:cxn>
            </a:cxnLst>
            <a:rect l="0" t="0" r="r" b="b"/>
            <a:pathLst>
              <a:path w="223" h="253">
                <a:moveTo>
                  <a:pt x="83" y="0"/>
                </a:moveTo>
                <a:cubicBezTo>
                  <a:pt x="0" y="241"/>
                  <a:pt x="0" y="241"/>
                  <a:pt x="0" y="241"/>
                </a:cubicBezTo>
                <a:cubicBezTo>
                  <a:pt x="118" y="253"/>
                  <a:pt x="118" y="253"/>
                  <a:pt x="118" y="253"/>
                </a:cubicBezTo>
                <a:cubicBezTo>
                  <a:pt x="118" y="253"/>
                  <a:pt x="223" y="198"/>
                  <a:pt x="223" y="193"/>
                </a:cubicBezTo>
                <a:cubicBezTo>
                  <a:pt x="223" y="188"/>
                  <a:pt x="203" y="75"/>
                  <a:pt x="203" y="75"/>
                </a:cubicBezTo>
                <a:lnTo>
                  <a:pt x="83" y="0"/>
                </a:lnTo>
                <a:close/>
              </a:path>
            </a:pathLst>
          </a:custGeom>
          <a:solidFill>
            <a:schemeClr val="lt1">
              <a:lumMod val="50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6" name="Freeform 57"/>
          <p:cNvSpPr/>
          <p:nvPr>
            <p:custDataLst>
              <p:tags r:id="rId10"/>
            </p:custDataLst>
          </p:nvPr>
        </p:nvSpPr>
        <p:spPr bwMode="auto">
          <a:xfrm>
            <a:off x="6985635" y="2154555"/>
            <a:ext cx="1048385" cy="762635"/>
          </a:xfrm>
          <a:custGeom>
            <a:avLst/>
            <a:gdLst>
              <a:gd name="T0" fmla="*/ 451 w 451"/>
              <a:gd name="T1" fmla="*/ 138 h 328"/>
              <a:gd name="T2" fmla="*/ 400 w 451"/>
              <a:gd name="T3" fmla="*/ 327 h 328"/>
              <a:gd name="T4" fmla="*/ 22 w 451"/>
              <a:gd name="T5" fmla="*/ 247 h 328"/>
              <a:gd name="T6" fmla="*/ 0 w 451"/>
              <a:gd name="T7" fmla="*/ 169 h 328"/>
              <a:gd name="T8" fmla="*/ 42 w 451"/>
              <a:gd name="T9" fmla="*/ 0 h 328"/>
              <a:gd name="T10" fmla="*/ 451 w 451"/>
              <a:gd name="T11" fmla="*/ 138 h 328"/>
            </a:gdLst>
            <a:ahLst/>
            <a:cxnLst>
              <a:cxn ang="0">
                <a:pos x="T0" y="T1"/>
              </a:cxn>
              <a:cxn ang="0">
                <a:pos x="T2" y="T3"/>
              </a:cxn>
              <a:cxn ang="0">
                <a:pos x="T4" y="T5"/>
              </a:cxn>
              <a:cxn ang="0">
                <a:pos x="T6" y="T7"/>
              </a:cxn>
              <a:cxn ang="0">
                <a:pos x="T8" y="T9"/>
              </a:cxn>
              <a:cxn ang="0">
                <a:pos x="T10" y="T11"/>
              </a:cxn>
            </a:cxnLst>
            <a:rect l="0" t="0" r="r" b="b"/>
            <a:pathLst>
              <a:path w="451" h="328">
                <a:moveTo>
                  <a:pt x="451" y="138"/>
                </a:moveTo>
                <a:cubicBezTo>
                  <a:pt x="451" y="138"/>
                  <a:pt x="395" y="328"/>
                  <a:pt x="400" y="327"/>
                </a:cubicBezTo>
                <a:cubicBezTo>
                  <a:pt x="405" y="326"/>
                  <a:pt x="22" y="247"/>
                  <a:pt x="22" y="247"/>
                </a:cubicBezTo>
                <a:cubicBezTo>
                  <a:pt x="0" y="169"/>
                  <a:pt x="0" y="169"/>
                  <a:pt x="0" y="169"/>
                </a:cubicBezTo>
                <a:cubicBezTo>
                  <a:pt x="42" y="0"/>
                  <a:pt x="42" y="0"/>
                  <a:pt x="42" y="0"/>
                </a:cubicBezTo>
                <a:lnTo>
                  <a:pt x="451" y="138"/>
                </a:lnTo>
                <a:close/>
              </a:path>
            </a:pathLst>
          </a:custGeom>
          <a:solidFill>
            <a:schemeClr val="accent3">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7" name="Freeform 58"/>
          <p:cNvSpPr/>
          <p:nvPr>
            <p:custDataLst>
              <p:tags r:id="rId11"/>
            </p:custDataLst>
          </p:nvPr>
        </p:nvSpPr>
        <p:spPr bwMode="auto">
          <a:xfrm>
            <a:off x="7135495" y="4574540"/>
            <a:ext cx="935990" cy="860425"/>
          </a:xfrm>
          <a:custGeom>
            <a:avLst/>
            <a:gdLst>
              <a:gd name="T0" fmla="*/ 473 w 953"/>
              <a:gd name="T1" fmla="*/ 876 h 876"/>
              <a:gd name="T2" fmla="*/ 0 w 953"/>
              <a:gd name="T3" fmla="*/ 261 h 876"/>
              <a:gd name="T4" fmla="*/ 236 w 953"/>
              <a:gd name="T5" fmla="*/ 0 h 876"/>
              <a:gd name="T6" fmla="*/ 953 w 953"/>
              <a:gd name="T7" fmla="*/ 0 h 876"/>
              <a:gd name="T8" fmla="*/ 773 w 953"/>
              <a:gd name="T9" fmla="*/ 348 h 876"/>
              <a:gd name="T10" fmla="*/ 473 w 953"/>
              <a:gd name="T11" fmla="*/ 876 h 876"/>
            </a:gdLst>
            <a:ahLst/>
            <a:cxnLst>
              <a:cxn ang="0">
                <a:pos x="T0" y="T1"/>
              </a:cxn>
              <a:cxn ang="0">
                <a:pos x="T2" y="T3"/>
              </a:cxn>
              <a:cxn ang="0">
                <a:pos x="T4" y="T5"/>
              </a:cxn>
              <a:cxn ang="0">
                <a:pos x="T6" y="T7"/>
              </a:cxn>
              <a:cxn ang="0">
                <a:pos x="T8" y="T9"/>
              </a:cxn>
              <a:cxn ang="0">
                <a:pos x="T10" y="T11"/>
              </a:cxn>
            </a:cxnLst>
            <a:rect l="0" t="0" r="r" b="b"/>
            <a:pathLst>
              <a:path w="953" h="876">
                <a:moveTo>
                  <a:pt x="473" y="876"/>
                </a:moveTo>
                <a:lnTo>
                  <a:pt x="0" y="261"/>
                </a:lnTo>
                <a:lnTo>
                  <a:pt x="236" y="0"/>
                </a:lnTo>
                <a:lnTo>
                  <a:pt x="953" y="0"/>
                </a:lnTo>
                <a:lnTo>
                  <a:pt x="773" y="348"/>
                </a:lnTo>
                <a:lnTo>
                  <a:pt x="473" y="876"/>
                </a:lnTo>
                <a:close/>
              </a:path>
            </a:pathLst>
          </a:custGeom>
          <a:solidFill>
            <a:schemeClr val="accent2">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8" name="Freeform 59"/>
          <p:cNvSpPr/>
          <p:nvPr>
            <p:custDataLst>
              <p:tags r:id="rId12"/>
            </p:custDataLst>
          </p:nvPr>
        </p:nvSpPr>
        <p:spPr bwMode="auto">
          <a:xfrm>
            <a:off x="6815455" y="3919855"/>
            <a:ext cx="795020" cy="906780"/>
          </a:xfrm>
          <a:custGeom>
            <a:avLst/>
            <a:gdLst>
              <a:gd name="T0" fmla="*/ 342 w 342"/>
              <a:gd name="T1" fmla="*/ 309 h 390"/>
              <a:gd name="T2" fmla="*/ 112 w 342"/>
              <a:gd name="T3" fmla="*/ 0 h 390"/>
              <a:gd name="T4" fmla="*/ 2 w 342"/>
              <a:gd name="T5" fmla="*/ 198 h 390"/>
              <a:gd name="T6" fmla="*/ 102 w 342"/>
              <a:gd name="T7" fmla="*/ 340 h 390"/>
              <a:gd name="T8" fmla="*/ 252 w 342"/>
              <a:gd name="T9" fmla="*/ 390 h 390"/>
              <a:gd name="T10" fmla="*/ 342 w 342"/>
              <a:gd name="T11" fmla="*/ 309 h 390"/>
            </a:gdLst>
            <a:ahLst/>
            <a:cxnLst>
              <a:cxn ang="0">
                <a:pos x="T0" y="T1"/>
              </a:cxn>
              <a:cxn ang="0">
                <a:pos x="T2" y="T3"/>
              </a:cxn>
              <a:cxn ang="0">
                <a:pos x="T4" y="T5"/>
              </a:cxn>
              <a:cxn ang="0">
                <a:pos x="T6" y="T7"/>
              </a:cxn>
              <a:cxn ang="0">
                <a:pos x="T8" y="T9"/>
              </a:cxn>
              <a:cxn ang="0">
                <a:pos x="T10" y="T11"/>
              </a:cxn>
            </a:cxnLst>
            <a:rect l="0" t="0" r="r" b="b"/>
            <a:pathLst>
              <a:path w="342" h="390">
                <a:moveTo>
                  <a:pt x="342" y="309"/>
                </a:moveTo>
                <a:cubicBezTo>
                  <a:pt x="112" y="0"/>
                  <a:pt x="112" y="0"/>
                  <a:pt x="112" y="0"/>
                </a:cubicBezTo>
                <a:cubicBezTo>
                  <a:pt x="112" y="0"/>
                  <a:pt x="0" y="185"/>
                  <a:pt x="2" y="198"/>
                </a:cubicBezTo>
                <a:cubicBezTo>
                  <a:pt x="4" y="211"/>
                  <a:pt x="102" y="340"/>
                  <a:pt x="102" y="340"/>
                </a:cubicBezTo>
                <a:cubicBezTo>
                  <a:pt x="252" y="390"/>
                  <a:pt x="252" y="390"/>
                  <a:pt x="252" y="390"/>
                </a:cubicBezTo>
                <a:lnTo>
                  <a:pt x="342" y="309"/>
                </a:lnTo>
                <a:close/>
              </a:path>
            </a:pathLst>
          </a:custGeom>
          <a:solidFill>
            <a:schemeClr val="lt1">
              <a:lumMod val="50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19" name="Freeform 60"/>
          <p:cNvSpPr/>
          <p:nvPr>
            <p:custDataLst>
              <p:tags r:id="rId13"/>
            </p:custDataLst>
          </p:nvPr>
        </p:nvSpPr>
        <p:spPr bwMode="auto">
          <a:xfrm>
            <a:off x="7740015" y="3829050"/>
            <a:ext cx="1124585" cy="711200"/>
          </a:xfrm>
          <a:custGeom>
            <a:avLst/>
            <a:gdLst>
              <a:gd name="T0" fmla="*/ 1145 w 1145"/>
              <a:gd name="T1" fmla="*/ 648 h 724"/>
              <a:gd name="T2" fmla="*/ 722 w 1145"/>
              <a:gd name="T3" fmla="*/ 0 h 724"/>
              <a:gd name="T4" fmla="*/ 0 w 1145"/>
              <a:gd name="T5" fmla="*/ 35 h 724"/>
              <a:gd name="T6" fmla="*/ 532 w 1145"/>
              <a:gd name="T7" fmla="*/ 724 h 724"/>
              <a:gd name="T8" fmla="*/ 1145 w 1145"/>
              <a:gd name="T9" fmla="*/ 648 h 724"/>
            </a:gdLst>
            <a:ahLst/>
            <a:cxnLst>
              <a:cxn ang="0">
                <a:pos x="T0" y="T1"/>
              </a:cxn>
              <a:cxn ang="0">
                <a:pos x="T2" y="T3"/>
              </a:cxn>
              <a:cxn ang="0">
                <a:pos x="T4" y="T5"/>
              </a:cxn>
              <a:cxn ang="0">
                <a:pos x="T6" y="T7"/>
              </a:cxn>
              <a:cxn ang="0">
                <a:pos x="T8" y="T9"/>
              </a:cxn>
            </a:cxnLst>
            <a:rect l="0" t="0" r="r" b="b"/>
            <a:pathLst>
              <a:path w="1145" h="724">
                <a:moveTo>
                  <a:pt x="1145" y="648"/>
                </a:moveTo>
                <a:lnTo>
                  <a:pt x="722" y="0"/>
                </a:lnTo>
                <a:lnTo>
                  <a:pt x="0" y="35"/>
                </a:lnTo>
                <a:lnTo>
                  <a:pt x="532" y="724"/>
                </a:lnTo>
                <a:lnTo>
                  <a:pt x="1145" y="648"/>
                </a:lnTo>
                <a:close/>
              </a:path>
            </a:pathLst>
          </a:custGeom>
          <a:solidFill>
            <a:schemeClr val="accent2">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0" name="Freeform 61"/>
          <p:cNvSpPr/>
          <p:nvPr>
            <p:custDataLst>
              <p:tags r:id="rId14"/>
            </p:custDataLst>
          </p:nvPr>
        </p:nvSpPr>
        <p:spPr bwMode="auto">
          <a:xfrm>
            <a:off x="7789545" y="3547745"/>
            <a:ext cx="847090" cy="646430"/>
          </a:xfrm>
          <a:custGeom>
            <a:avLst/>
            <a:gdLst>
              <a:gd name="T0" fmla="*/ 177 w 364"/>
              <a:gd name="T1" fmla="*/ 278 h 278"/>
              <a:gd name="T2" fmla="*/ 0 w 364"/>
              <a:gd name="T3" fmla="*/ 22 h 278"/>
              <a:gd name="T4" fmla="*/ 163 w 364"/>
              <a:gd name="T5" fmla="*/ 0 h 278"/>
              <a:gd name="T6" fmla="*/ 344 w 364"/>
              <a:gd name="T7" fmla="*/ 71 h 278"/>
              <a:gd name="T8" fmla="*/ 357 w 364"/>
              <a:gd name="T9" fmla="*/ 198 h 278"/>
              <a:gd name="T10" fmla="*/ 177 w 364"/>
              <a:gd name="T11" fmla="*/ 278 h 278"/>
            </a:gdLst>
            <a:ahLst/>
            <a:cxnLst>
              <a:cxn ang="0">
                <a:pos x="T0" y="T1"/>
              </a:cxn>
              <a:cxn ang="0">
                <a:pos x="T2" y="T3"/>
              </a:cxn>
              <a:cxn ang="0">
                <a:pos x="T4" y="T5"/>
              </a:cxn>
              <a:cxn ang="0">
                <a:pos x="T6" y="T7"/>
              </a:cxn>
              <a:cxn ang="0">
                <a:pos x="T8" y="T9"/>
              </a:cxn>
              <a:cxn ang="0">
                <a:pos x="T10" y="T11"/>
              </a:cxn>
            </a:cxnLst>
            <a:rect l="0" t="0" r="r" b="b"/>
            <a:pathLst>
              <a:path w="364" h="278">
                <a:moveTo>
                  <a:pt x="177" y="278"/>
                </a:moveTo>
                <a:cubicBezTo>
                  <a:pt x="0" y="22"/>
                  <a:pt x="0" y="22"/>
                  <a:pt x="0" y="22"/>
                </a:cubicBezTo>
                <a:cubicBezTo>
                  <a:pt x="163" y="0"/>
                  <a:pt x="163" y="0"/>
                  <a:pt x="163" y="0"/>
                </a:cubicBezTo>
                <a:cubicBezTo>
                  <a:pt x="163" y="0"/>
                  <a:pt x="342" y="60"/>
                  <a:pt x="344" y="71"/>
                </a:cubicBezTo>
                <a:cubicBezTo>
                  <a:pt x="345" y="82"/>
                  <a:pt x="364" y="190"/>
                  <a:pt x="357" y="198"/>
                </a:cubicBezTo>
                <a:cubicBezTo>
                  <a:pt x="349" y="205"/>
                  <a:pt x="177" y="278"/>
                  <a:pt x="177" y="278"/>
                </a:cubicBezTo>
                <a:close/>
              </a:path>
            </a:pathLst>
          </a:custGeom>
          <a:solidFill>
            <a:schemeClr val="lt1">
              <a:lumMod val="50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1" name="Freeform 62"/>
          <p:cNvSpPr/>
          <p:nvPr>
            <p:custDataLst>
              <p:tags r:id="rId15"/>
            </p:custDataLst>
          </p:nvPr>
        </p:nvSpPr>
        <p:spPr bwMode="auto">
          <a:xfrm>
            <a:off x="7183755" y="3728720"/>
            <a:ext cx="1116330" cy="1048385"/>
          </a:xfrm>
          <a:custGeom>
            <a:avLst/>
            <a:gdLst>
              <a:gd name="T0" fmla="*/ 480 w 480"/>
              <a:gd name="T1" fmla="*/ 205 h 451"/>
              <a:gd name="T2" fmla="*/ 334 w 480"/>
              <a:gd name="T3" fmla="*/ 0 h 451"/>
              <a:gd name="T4" fmla="*/ 143 w 480"/>
              <a:gd name="T5" fmla="*/ 47 h 451"/>
              <a:gd name="T6" fmla="*/ 0 w 480"/>
              <a:gd name="T7" fmla="*/ 235 h 451"/>
              <a:gd name="T8" fmla="*/ 122 w 480"/>
              <a:gd name="T9" fmla="*/ 451 h 451"/>
              <a:gd name="T10" fmla="*/ 480 w 480"/>
              <a:gd name="T11" fmla="*/ 205 h 451"/>
            </a:gdLst>
            <a:ahLst/>
            <a:cxnLst>
              <a:cxn ang="0">
                <a:pos x="T0" y="T1"/>
              </a:cxn>
              <a:cxn ang="0">
                <a:pos x="T2" y="T3"/>
              </a:cxn>
              <a:cxn ang="0">
                <a:pos x="T4" y="T5"/>
              </a:cxn>
              <a:cxn ang="0">
                <a:pos x="T6" y="T7"/>
              </a:cxn>
              <a:cxn ang="0">
                <a:pos x="T8" y="T9"/>
              </a:cxn>
              <a:cxn ang="0">
                <a:pos x="T10" y="T11"/>
              </a:cxn>
            </a:cxnLst>
            <a:rect l="0" t="0" r="r" b="b"/>
            <a:pathLst>
              <a:path w="480" h="451">
                <a:moveTo>
                  <a:pt x="480" y="205"/>
                </a:moveTo>
                <a:cubicBezTo>
                  <a:pt x="334" y="0"/>
                  <a:pt x="334" y="0"/>
                  <a:pt x="334" y="0"/>
                </a:cubicBezTo>
                <a:cubicBezTo>
                  <a:pt x="143" y="47"/>
                  <a:pt x="143" y="47"/>
                  <a:pt x="143" y="47"/>
                </a:cubicBezTo>
                <a:cubicBezTo>
                  <a:pt x="143" y="47"/>
                  <a:pt x="0" y="226"/>
                  <a:pt x="0" y="235"/>
                </a:cubicBezTo>
                <a:cubicBezTo>
                  <a:pt x="0" y="245"/>
                  <a:pt x="122" y="451"/>
                  <a:pt x="122" y="451"/>
                </a:cubicBezTo>
                <a:lnTo>
                  <a:pt x="480" y="205"/>
                </a:lnTo>
                <a:close/>
              </a:path>
            </a:pathLst>
          </a:custGeom>
          <a:solidFill>
            <a:schemeClr val="accent2">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2" name="Freeform 63"/>
          <p:cNvSpPr/>
          <p:nvPr>
            <p:custDataLst>
              <p:tags r:id="rId16"/>
            </p:custDataLst>
          </p:nvPr>
        </p:nvSpPr>
        <p:spPr bwMode="auto">
          <a:xfrm>
            <a:off x="5626735" y="1822450"/>
            <a:ext cx="1395095" cy="3501390"/>
          </a:xfrm>
          <a:custGeom>
            <a:avLst/>
            <a:gdLst>
              <a:gd name="T0" fmla="*/ 121 w 600"/>
              <a:gd name="T1" fmla="*/ 0 h 1506"/>
              <a:gd name="T2" fmla="*/ 0 w 600"/>
              <a:gd name="T3" fmla="*/ 438 h 1506"/>
              <a:gd name="T4" fmla="*/ 118 w 600"/>
              <a:gd name="T5" fmla="*/ 618 h 1506"/>
              <a:gd name="T6" fmla="*/ 119 w 600"/>
              <a:gd name="T7" fmla="*/ 615 h 1506"/>
              <a:gd name="T8" fmla="*/ 120 w 600"/>
              <a:gd name="T9" fmla="*/ 612 h 1506"/>
              <a:gd name="T10" fmla="*/ 121 w 600"/>
              <a:gd name="T11" fmla="*/ 610 h 1506"/>
              <a:gd name="T12" fmla="*/ 121 w 600"/>
              <a:gd name="T13" fmla="*/ 607 h 1506"/>
              <a:gd name="T14" fmla="*/ 151 w 600"/>
              <a:gd name="T15" fmla="*/ 544 h 1506"/>
              <a:gd name="T16" fmla="*/ 190 w 600"/>
              <a:gd name="T17" fmla="*/ 514 h 1506"/>
              <a:gd name="T18" fmla="*/ 235 w 600"/>
              <a:gd name="T19" fmla="*/ 519 h 1506"/>
              <a:gd name="T20" fmla="*/ 280 w 600"/>
              <a:gd name="T21" fmla="*/ 561 h 1506"/>
              <a:gd name="T22" fmla="*/ 316 w 600"/>
              <a:gd name="T23" fmla="*/ 636 h 1506"/>
              <a:gd name="T24" fmla="*/ 336 w 600"/>
              <a:gd name="T25" fmla="*/ 728 h 1506"/>
              <a:gd name="T26" fmla="*/ 339 w 600"/>
              <a:gd name="T27" fmla="*/ 824 h 1506"/>
              <a:gd name="T28" fmla="*/ 322 w 600"/>
              <a:gd name="T29" fmla="*/ 912 h 1506"/>
              <a:gd name="T30" fmla="*/ 290 w 600"/>
              <a:gd name="T31" fmla="*/ 973 h 1506"/>
              <a:gd name="T32" fmla="*/ 249 w 600"/>
              <a:gd name="T33" fmla="*/ 998 h 1506"/>
              <a:gd name="T34" fmla="*/ 204 w 600"/>
              <a:gd name="T35" fmla="*/ 987 h 1506"/>
              <a:gd name="T36" fmla="*/ 162 w 600"/>
              <a:gd name="T37" fmla="*/ 942 h 1506"/>
              <a:gd name="T38" fmla="*/ 160 w 600"/>
              <a:gd name="T39" fmla="*/ 939 h 1506"/>
              <a:gd name="T40" fmla="*/ 158 w 600"/>
              <a:gd name="T41" fmla="*/ 936 h 1506"/>
              <a:gd name="T42" fmla="*/ 157 w 600"/>
              <a:gd name="T43" fmla="*/ 933 h 1506"/>
              <a:gd name="T44" fmla="*/ 155 w 600"/>
              <a:gd name="T45" fmla="*/ 930 h 1506"/>
              <a:gd name="T46" fmla="*/ 88 w 600"/>
              <a:gd name="T47" fmla="*/ 1148 h 1506"/>
              <a:gd name="T48" fmla="*/ 303 w 600"/>
              <a:gd name="T49" fmla="*/ 1506 h 1506"/>
              <a:gd name="T50" fmla="*/ 600 w 600"/>
              <a:gd name="T51" fmla="*/ 655 h 1506"/>
              <a:gd name="T52" fmla="*/ 121 w 600"/>
              <a:gd name="T53"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0" h="1506">
                <a:moveTo>
                  <a:pt x="121" y="0"/>
                </a:moveTo>
                <a:cubicBezTo>
                  <a:pt x="0" y="438"/>
                  <a:pt x="0" y="438"/>
                  <a:pt x="0" y="438"/>
                </a:cubicBezTo>
                <a:cubicBezTo>
                  <a:pt x="118" y="618"/>
                  <a:pt x="118" y="618"/>
                  <a:pt x="118" y="618"/>
                </a:cubicBezTo>
                <a:cubicBezTo>
                  <a:pt x="119" y="617"/>
                  <a:pt x="119" y="616"/>
                  <a:pt x="119" y="615"/>
                </a:cubicBezTo>
                <a:cubicBezTo>
                  <a:pt x="119" y="614"/>
                  <a:pt x="120" y="613"/>
                  <a:pt x="120" y="612"/>
                </a:cubicBezTo>
                <a:cubicBezTo>
                  <a:pt x="120" y="612"/>
                  <a:pt x="120" y="611"/>
                  <a:pt x="121" y="610"/>
                </a:cubicBezTo>
                <a:cubicBezTo>
                  <a:pt x="121" y="609"/>
                  <a:pt x="121" y="608"/>
                  <a:pt x="121" y="607"/>
                </a:cubicBezTo>
                <a:cubicBezTo>
                  <a:pt x="129" y="581"/>
                  <a:pt x="139" y="560"/>
                  <a:pt x="151" y="544"/>
                </a:cubicBezTo>
                <a:cubicBezTo>
                  <a:pt x="163" y="529"/>
                  <a:pt x="176" y="518"/>
                  <a:pt x="190" y="514"/>
                </a:cubicBezTo>
                <a:cubicBezTo>
                  <a:pt x="205" y="510"/>
                  <a:pt x="220" y="511"/>
                  <a:pt x="235" y="519"/>
                </a:cubicBezTo>
                <a:cubicBezTo>
                  <a:pt x="250" y="527"/>
                  <a:pt x="266" y="541"/>
                  <a:pt x="280" y="561"/>
                </a:cubicBezTo>
                <a:cubicBezTo>
                  <a:pt x="294" y="582"/>
                  <a:pt x="306" y="608"/>
                  <a:pt x="316" y="636"/>
                </a:cubicBezTo>
                <a:cubicBezTo>
                  <a:pt x="325" y="665"/>
                  <a:pt x="332" y="696"/>
                  <a:pt x="336" y="728"/>
                </a:cubicBezTo>
                <a:cubicBezTo>
                  <a:pt x="340" y="760"/>
                  <a:pt x="341" y="793"/>
                  <a:pt x="339" y="824"/>
                </a:cubicBezTo>
                <a:cubicBezTo>
                  <a:pt x="336" y="855"/>
                  <a:pt x="331" y="885"/>
                  <a:pt x="322" y="912"/>
                </a:cubicBezTo>
                <a:cubicBezTo>
                  <a:pt x="314" y="938"/>
                  <a:pt x="303" y="958"/>
                  <a:pt x="290" y="973"/>
                </a:cubicBezTo>
                <a:cubicBezTo>
                  <a:pt x="277" y="987"/>
                  <a:pt x="263" y="996"/>
                  <a:pt x="249" y="998"/>
                </a:cubicBezTo>
                <a:cubicBezTo>
                  <a:pt x="234" y="1000"/>
                  <a:pt x="219" y="997"/>
                  <a:pt x="204" y="987"/>
                </a:cubicBezTo>
                <a:cubicBezTo>
                  <a:pt x="189" y="978"/>
                  <a:pt x="175" y="963"/>
                  <a:pt x="162" y="942"/>
                </a:cubicBezTo>
                <a:cubicBezTo>
                  <a:pt x="161" y="941"/>
                  <a:pt x="160" y="940"/>
                  <a:pt x="160" y="939"/>
                </a:cubicBezTo>
                <a:cubicBezTo>
                  <a:pt x="159" y="938"/>
                  <a:pt x="159" y="937"/>
                  <a:pt x="158" y="936"/>
                </a:cubicBezTo>
                <a:cubicBezTo>
                  <a:pt x="158" y="935"/>
                  <a:pt x="157" y="934"/>
                  <a:pt x="157" y="933"/>
                </a:cubicBezTo>
                <a:cubicBezTo>
                  <a:pt x="156" y="932"/>
                  <a:pt x="155" y="931"/>
                  <a:pt x="155" y="930"/>
                </a:cubicBezTo>
                <a:cubicBezTo>
                  <a:pt x="88" y="1148"/>
                  <a:pt x="88" y="1148"/>
                  <a:pt x="88" y="1148"/>
                </a:cubicBezTo>
                <a:cubicBezTo>
                  <a:pt x="303" y="1506"/>
                  <a:pt x="303" y="1506"/>
                  <a:pt x="303" y="1506"/>
                </a:cubicBezTo>
                <a:cubicBezTo>
                  <a:pt x="600" y="655"/>
                  <a:pt x="600" y="655"/>
                  <a:pt x="600" y="655"/>
                </a:cubicBezTo>
                <a:cubicBezTo>
                  <a:pt x="121" y="0"/>
                  <a:pt x="121" y="0"/>
                  <a:pt x="121" y="0"/>
                </a:cubicBezTo>
                <a:close/>
              </a:path>
            </a:pathLst>
          </a:custGeom>
          <a:solidFill>
            <a:schemeClr val="lt1">
              <a:lumMod val="90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3" name="Freeform 64"/>
          <p:cNvSpPr/>
          <p:nvPr>
            <p:custDataLst>
              <p:tags r:id="rId17"/>
            </p:custDataLst>
          </p:nvPr>
        </p:nvSpPr>
        <p:spPr bwMode="auto">
          <a:xfrm>
            <a:off x="5378450" y="2892425"/>
            <a:ext cx="1007110" cy="1557020"/>
          </a:xfrm>
          <a:custGeom>
            <a:avLst/>
            <a:gdLst>
              <a:gd name="T0" fmla="*/ 101 w 433"/>
              <a:gd name="T1" fmla="*/ 0 h 670"/>
              <a:gd name="T2" fmla="*/ 220 w 433"/>
              <a:gd name="T3" fmla="*/ 182 h 670"/>
              <a:gd name="T4" fmla="*/ 232 w 433"/>
              <a:gd name="T5" fmla="*/ 200 h 670"/>
              <a:gd name="T6" fmla="*/ 233 w 433"/>
              <a:gd name="T7" fmla="*/ 193 h 670"/>
              <a:gd name="T8" fmla="*/ 234 w 433"/>
              <a:gd name="T9" fmla="*/ 187 h 670"/>
              <a:gd name="T10" fmla="*/ 235 w 433"/>
              <a:gd name="T11" fmla="*/ 181 h 670"/>
              <a:gd name="T12" fmla="*/ 237 w 433"/>
              <a:gd name="T13" fmla="*/ 175 h 670"/>
              <a:gd name="T14" fmla="*/ 237 w 433"/>
              <a:gd name="T15" fmla="*/ 172 h 670"/>
              <a:gd name="T16" fmla="*/ 238 w 433"/>
              <a:gd name="T17" fmla="*/ 170 h 670"/>
              <a:gd name="T18" fmla="*/ 239 w 433"/>
              <a:gd name="T19" fmla="*/ 167 h 670"/>
              <a:gd name="T20" fmla="*/ 240 w 433"/>
              <a:gd name="T21" fmla="*/ 164 h 670"/>
              <a:gd name="T22" fmla="*/ 266 w 433"/>
              <a:gd name="T23" fmla="*/ 109 h 670"/>
              <a:gd name="T24" fmla="*/ 301 w 433"/>
              <a:gd name="T25" fmla="*/ 82 h 670"/>
              <a:gd name="T26" fmla="*/ 340 w 433"/>
              <a:gd name="T27" fmla="*/ 87 h 670"/>
              <a:gd name="T28" fmla="*/ 380 w 433"/>
              <a:gd name="T29" fmla="*/ 125 h 670"/>
              <a:gd name="T30" fmla="*/ 411 w 433"/>
              <a:gd name="T31" fmla="*/ 191 h 670"/>
              <a:gd name="T32" fmla="*/ 429 w 433"/>
              <a:gd name="T33" fmla="*/ 271 h 670"/>
              <a:gd name="T34" fmla="*/ 431 w 433"/>
              <a:gd name="T35" fmla="*/ 356 h 670"/>
              <a:gd name="T36" fmla="*/ 417 w 433"/>
              <a:gd name="T37" fmla="*/ 433 h 670"/>
              <a:gd name="T38" fmla="*/ 389 w 433"/>
              <a:gd name="T39" fmla="*/ 487 h 670"/>
              <a:gd name="T40" fmla="*/ 352 w 433"/>
              <a:gd name="T41" fmla="*/ 509 h 670"/>
              <a:gd name="T42" fmla="*/ 313 w 433"/>
              <a:gd name="T43" fmla="*/ 500 h 670"/>
              <a:gd name="T44" fmla="*/ 275 w 433"/>
              <a:gd name="T45" fmla="*/ 460 h 670"/>
              <a:gd name="T46" fmla="*/ 274 w 433"/>
              <a:gd name="T47" fmla="*/ 457 h 670"/>
              <a:gd name="T48" fmla="*/ 272 w 433"/>
              <a:gd name="T49" fmla="*/ 455 h 670"/>
              <a:gd name="T50" fmla="*/ 270 w 433"/>
              <a:gd name="T51" fmla="*/ 452 h 670"/>
              <a:gd name="T52" fmla="*/ 269 w 433"/>
              <a:gd name="T53" fmla="*/ 449 h 670"/>
              <a:gd name="T54" fmla="*/ 266 w 433"/>
              <a:gd name="T55" fmla="*/ 444 h 670"/>
              <a:gd name="T56" fmla="*/ 263 w 433"/>
              <a:gd name="T57" fmla="*/ 438 h 670"/>
              <a:gd name="T58" fmla="*/ 261 w 433"/>
              <a:gd name="T59" fmla="*/ 433 h 670"/>
              <a:gd name="T60" fmla="*/ 258 w 433"/>
              <a:gd name="T61" fmla="*/ 428 h 670"/>
              <a:gd name="T62" fmla="*/ 251 w 433"/>
              <a:gd name="T63" fmla="*/ 450 h 670"/>
              <a:gd name="T64" fmla="*/ 184 w 433"/>
              <a:gd name="T65" fmla="*/ 670 h 670"/>
              <a:gd name="T66" fmla="*/ 0 w 433"/>
              <a:gd name="T67" fmla="*/ 364 h 670"/>
              <a:gd name="T68" fmla="*/ 101 w 433"/>
              <a:gd name="T69" fmla="*/ 0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3" h="670">
                <a:moveTo>
                  <a:pt x="101" y="0"/>
                </a:moveTo>
                <a:cubicBezTo>
                  <a:pt x="220" y="182"/>
                  <a:pt x="220" y="182"/>
                  <a:pt x="220" y="182"/>
                </a:cubicBezTo>
                <a:cubicBezTo>
                  <a:pt x="232" y="200"/>
                  <a:pt x="232" y="200"/>
                  <a:pt x="232" y="200"/>
                </a:cubicBezTo>
                <a:cubicBezTo>
                  <a:pt x="232" y="198"/>
                  <a:pt x="232" y="196"/>
                  <a:pt x="233" y="193"/>
                </a:cubicBezTo>
                <a:cubicBezTo>
                  <a:pt x="233" y="191"/>
                  <a:pt x="233" y="189"/>
                  <a:pt x="234" y="187"/>
                </a:cubicBezTo>
                <a:cubicBezTo>
                  <a:pt x="234" y="185"/>
                  <a:pt x="235" y="183"/>
                  <a:pt x="235" y="181"/>
                </a:cubicBezTo>
                <a:cubicBezTo>
                  <a:pt x="236" y="179"/>
                  <a:pt x="236" y="177"/>
                  <a:pt x="237" y="175"/>
                </a:cubicBezTo>
                <a:cubicBezTo>
                  <a:pt x="237" y="174"/>
                  <a:pt x="237" y="173"/>
                  <a:pt x="237" y="172"/>
                </a:cubicBezTo>
                <a:cubicBezTo>
                  <a:pt x="238" y="171"/>
                  <a:pt x="238" y="171"/>
                  <a:pt x="238" y="170"/>
                </a:cubicBezTo>
                <a:cubicBezTo>
                  <a:pt x="238" y="169"/>
                  <a:pt x="239" y="168"/>
                  <a:pt x="239" y="167"/>
                </a:cubicBezTo>
                <a:cubicBezTo>
                  <a:pt x="239" y="166"/>
                  <a:pt x="239" y="165"/>
                  <a:pt x="240" y="164"/>
                </a:cubicBezTo>
                <a:cubicBezTo>
                  <a:pt x="247" y="141"/>
                  <a:pt x="255" y="122"/>
                  <a:pt x="266" y="109"/>
                </a:cubicBezTo>
                <a:cubicBezTo>
                  <a:pt x="276" y="95"/>
                  <a:pt x="288" y="86"/>
                  <a:pt x="301" y="82"/>
                </a:cubicBezTo>
                <a:cubicBezTo>
                  <a:pt x="313" y="79"/>
                  <a:pt x="327" y="80"/>
                  <a:pt x="340" y="87"/>
                </a:cubicBezTo>
                <a:cubicBezTo>
                  <a:pt x="354" y="94"/>
                  <a:pt x="367" y="106"/>
                  <a:pt x="380" y="125"/>
                </a:cubicBezTo>
                <a:cubicBezTo>
                  <a:pt x="392" y="143"/>
                  <a:pt x="403" y="166"/>
                  <a:pt x="411" y="191"/>
                </a:cubicBezTo>
                <a:cubicBezTo>
                  <a:pt x="419" y="216"/>
                  <a:pt x="425" y="243"/>
                  <a:pt x="429" y="271"/>
                </a:cubicBezTo>
                <a:cubicBezTo>
                  <a:pt x="432" y="299"/>
                  <a:pt x="433" y="328"/>
                  <a:pt x="431" y="356"/>
                </a:cubicBezTo>
                <a:cubicBezTo>
                  <a:pt x="429" y="383"/>
                  <a:pt x="425" y="409"/>
                  <a:pt x="417" y="433"/>
                </a:cubicBezTo>
                <a:cubicBezTo>
                  <a:pt x="409" y="456"/>
                  <a:pt x="400" y="474"/>
                  <a:pt x="389" y="487"/>
                </a:cubicBezTo>
                <a:cubicBezTo>
                  <a:pt x="378" y="500"/>
                  <a:pt x="365" y="507"/>
                  <a:pt x="352" y="509"/>
                </a:cubicBezTo>
                <a:cubicBezTo>
                  <a:pt x="339" y="512"/>
                  <a:pt x="326" y="509"/>
                  <a:pt x="313" y="500"/>
                </a:cubicBezTo>
                <a:cubicBezTo>
                  <a:pt x="300" y="492"/>
                  <a:pt x="287" y="479"/>
                  <a:pt x="275" y="460"/>
                </a:cubicBezTo>
                <a:cubicBezTo>
                  <a:pt x="275" y="459"/>
                  <a:pt x="274" y="458"/>
                  <a:pt x="274" y="457"/>
                </a:cubicBezTo>
                <a:cubicBezTo>
                  <a:pt x="273" y="456"/>
                  <a:pt x="272" y="455"/>
                  <a:pt x="272" y="455"/>
                </a:cubicBezTo>
                <a:cubicBezTo>
                  <a:pt x="271" y="454"/>
                  <a:pt x="271" y="453"/>
                  <a:pt x="270" y="452"/>
                </a:cubicBezTo>
                <a:cubicBezTo>
                  <a:pt x="270" y="451"/>
                  <a:pt x="269" y="450"/>
                  <a:pt x="269" y="449"/>
                </a:cubicBezTo>
                <a:cubicBezTo>
                  <a:pt x="268" y="447"/>
                  <a:pt x="267" y="445"/>
                  <a:pt x="266" y="444"/>
                </a:cubicBezTo>
                <a:cubicBezTo>
                  <a:pt x="265" y="442"/>
                  <a:pt x="264" y="440"/>
                  <a:pt x="263" y="438"/>
                </a:cubicBezTo>
                <a:cubicBezTo>
                  <a:pt x="262" y="437"/>
                  <a:pt x="261" y="435"/>
                  <a:pt x="261" y="433"/>
                </a:cubicBezTo>
                <a:cubicBezTo>
                  <a:pt x="260" y="431"/>
                  <a:pt x="259" y="429"/>
                  <a:pt x="258" y="428"/>
                </a:cubicBezTo>
                <a:cubicBezTo>
                  <a:pt x="251" y="450"/>
                  <a:pt x="251" y="450"/>
                  <a:pt x="251" y="450"/>
                </a:cubicBezTo>
                <a:cubicBezTo>
                  <a:pt x="184" y="670"/>
                  <a:pt x="184" y="670"/>
                  <a:pt x="184" y="670"/>
                </a:cubicBezTo>
                <a:cubicBezTo>
                  <a:pt x="0" y="364"/>
                  <a:pt x="0" y="364"/>
                  <a:pt x="0" y="364"/>
                </a:cubicBezTo>
                <a:lnTo>
                  <a:pt x="101" y="0"/>
                </a:lnTo>
                <a:close/>
              </a:path>
            </a:pathLst>
          </a:custGeom>
          <a:solidFill>
            <a:schemeClr val="accent1"/>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4" name="Freeform 65"/>
          <p:cNvSpPr/>
          <p:nvPr>
            <p:custDataLst>
              <p:tags r:id="rId18"/>
            </p:custDataLst>
          </p:nvPr>
        </p:nvSpPr>
        <p:spPr bwMode="auto">
          <a:xfrm>
            <a:off x="5400040" y="2938780"/>
            <a:ext cx="966470" cy="1464945"/>
          </a:xfrm>
          <a:custGeom>
            <a:avLst/>
            <a:gdLst>
              <a:gd name="T0" fmla="*/ 0 w 416"/>
              <a:gd name="T1" fmla="*/ 343 h 630"/>
              <a:gd name="T2" fmla="*/ 95 w 416"/>
              <a:gd name="T3" fmla="*/ 0 h 630"/>
              <a:gd name="T4" fmla="*/ 227 w 416"/>
              <a:gd name="T5" fmla="*/ 202 h 630"/>
              <a:gd name="T6" fmla="*/ 231 w 416"/>
              <a:gd name="T7" fmla="*/ 181 h 630"/>
              <a:gd name="T8" fmla="*/ 232 w 416"/>
              <a:gd name="T9" fmla="*/ 175 h 630"/>
              <a:gd name="T10" fmla="*/ 233 w 416"/>
              <a:gd name="T11" fmla="*/ 169 h 630"/>
              <a:gd name="T12" fmla="*/ 234 w 416"/>
              <a:gd name="T13" fmla="*/ 163 h 630"/>
              <a:gd name="T14" fmla="*/ 237 w 416"/>
              <a:gd name="T15" fmla="*/ 153 h 630"/>
              <a:gd name="T16" fmla="*/ 238 w 416"/>
              <a:gd name="T17" fmla="*/ 149 h 630"/>
              <a:gd name="T18" fmla="*/ 238 w 416"/>
              <a:gd name="T19" fmla="*/ 146 h 630"/>
              <a:gd name="T20" fmla="*/ 263 w 416"/>
              <a:gd name="T21" fmla="*/ 94 h 630"/>
              <a:gd name="T22" fmla="*/ 294 w 416"/>
              <a:gd name="T23" fmla="*/ 70 h 630"/>
              <a:gd name="T24" fmla="*/ 306 w 416"/>
              <a:gd name="T25" fmla="*/ 68 h 630"/>
              <a:gd name="T26" fmla="*/ 327 w 416"/>
              <a:gd name="T27" fmla="*/ 74 h 630"/>
              <a:gd name="T28" fmla="*/ 364 w 416"/>
              <a:gd name="T29" fmla="*/ 109 h 630"/>
              <a:gd name="T30" fmla="*/ 394 w 416"/>
              <a:gd name="T31" fmla="*/ 173 h 630"/>
              <a:gd name="T32" fmla="*/ 412 w 416"/>
              <a:gd name="T33" fmla="*/ 252 h 630"/>
              <a:gd name="T34" fmla="*/ 414 w 416"/>
              <a:gd name="T35" fmla="*/ 335 h 630"/>
              <a:gd name="T36" fmla="*/ 400 w 416"/>
              <a:gd name="T37" fmla="*/ 410 h 630"/>
              <a:gd name="T38" fmla="*/ 373 w 416"/>
              <a:gd name="T39" fmla="*/ 462 h 630"/>
              <a:gd name="T40" fmla="*/ 342 w 416"/>
              <a:gd name="T41" fmla="*/ 481 h 630"/>
              <a:gd name="T42" fmla="*/ 335 w 416"/>
              <a:gd name="T43" fmla="*/ 482 h 630"/>
              <a:gd name="T44" fmla="*/ 308 w 416"/>
              <a:gd name="T45" fmla="*/ 474 h 630"/>
              <a:gd name="T46" fmla="*/ 273 w 416"/>
              <a:gd name="T47" fmla="*/ 436 h 630"/>
              <a:gd name="T48" fmla="*/ 271 w 416"/>
              <a:gd name="T49" fmla="*/ 433 h 630"/>
              <a:gd name="T50" fmla="*/ 268 w 416"/>
              <a:gd name="T51" fmla="*/ 428 h 630"/>
              <a:gd name="T52" fmla="*/ 267 w 416"/>
              <a:gd name="T53" fmla="*/ 425 h 630"/>
              <a:gd name="T54" fmla="*/ 264 w 416"/>
              <a:gd name="T55" fmla="*/ 420 h 630"/>
              <a:gd name="T56" fmla="*/ 262 w 416"/>
              <a:gd name="T57" fmla="*/ 416 h 630"/>
              <a:gd name="T58" fmla="*/ 259 w 416"/>
              <a:gd name="T59" fmla="*/ 410 h 630"/>
              <a:gd name="T60" fmla="*/ 257 w 416"/>
              <a:gd name="T61" fmla="*/ 404 h 630"/>
              <a:gd name="T62" fmla="*/ 248 w 416"/>
              <a:gd name="T63" fmla="*/ 384 h 630"/>
              <a:gd name="T64" fmla="*/ 172 w 416"/>
              <a:gd name="T65" fmla="*/ 630 h 630"/>
              <a:gd name="T66" fmla="*/ 0 w 416"/>
              <a:gd name="T67" fmla="*/ 343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6" h="630">
                <a:moveTo>
                  <a:pt x="0" y="343"/>
                </a:moveTo>
                <a:cubicBezTo>
                  <a:pt x="95" y="0"/>
                  <a:pt x="95" y="0"/>
                  <a:pt x="95" y="0"/>
                </a:cubicBezTo>
                <a:cubicBezTo>
                  <a:pt x="227" y="202"/>
                  <a:pt x="227" y="202"/>
                  <a:pt x="227" y="202"/>
                </a:cubicBezTo>
                <a:cubicBezTo>
                  <a:pt x="231" y="181"/>
                  <a:pt x="231" y="181"/>
                  <a:pt x="231" y="181"/>
                </a:cubicBezTo>
                <a:cubicBezTo>
                  <a:pt x="231" y="179"/>
                  <a:pt x="231" y="177"/>
                  <a:pt x="232" y="175"/>
                </a:cubicBezTo>
                <a:cubicBezTo>
                  <a:pt x="232" y="173"/>
                  <a:pt x="232" y="171"/>
                  <a:pt x="233" y="169"/>
                </a:cubicBezTo>
                <a:cubicBezTo>
                  <a:pt x="233" y="167"/>
                  <a:pt x="234" y="165"/>
                  <a:pt x="234" y="163"/>
                </a:cubicBezTo>
                <a:cubicBezTo>
                  <a:pt x="235" y="161"/>
                  <a:pt x="237" y="153"/>
                  <a:pt x="237" y="153"/>
                </a:cubicBezTo>
                <a:cubicBezTo>
                  <a:pt x="238" y="149"/>
                  <a:pt x="238" y="149"/>
                  <a:pt x="238" y="149"/>
                </a:cubicBezTo>
                <a:cubicBezTo>
                  <a:pt x="238" y="146"/>
                  <a:pt x="238" y="146"/>
                  <a:pt x="238" y="146"/>
                </a:cubicBezTo>
                <a:cubicBezTo>
                  <a:pt x="245" y="125"/>
                  <a:pt x="253" y="107"/>
                  <a:pt x="263" y="94"/>
                </a:cubicBezTo>
                <a:cubicBezTo>
                  <a:pt x="273" y="81"/>
                  <a:pt x="283" y="73"/>
                  <a:pt x="294" y="70"/>
                </a:cubicBezTo>
                <a:cubicBezTo>
                  <a:pt x="298" y="69"/>
                  <a:pt x="302" y="68"/>
                  <a:pt x="306" y="68"/>
                </a:cubicBezTo>
                <a:cubicBezTo>
                  <a:pt x="313" y="68"/>
                  <a:pt x="320" y="70"/>
                  <a:pt x="327" y="74"/>
                </a:cubicBezTo>
                <a:cubicBezTo>
                  <a:pt x="340" y="81"/>
                  <a:pt x="352" y="92"/>
                  <a:pt x="364" y="109"/>
                </a:cubicBezTo>
                <a:cubicBezTo>
                  <a:pt x="376" y="127"/>
                  <a:pt x="386" y="148"/>
                  <a:pt x="394" y="173"/>
                </a:cubicBezTo>
                <a:cubicBezTo>
                  <a:pt x="402" y="198"/>
                  <a:pt x="408" y="224"/>
                  <a:pt x="412" y="252"/>
                </a:cubicBezTo>
                <a:cubicBezTo>
                  <a:pt x="415" y="280"/>
                  <a:pt x="416" y="308"/>
                  <a:pt x="414" y="335"/>
                </a:cubicBezTo>
                <a:cubicBezTo>
                  <a:pt x="412" y="363"/>
                  <a:pt x="408" y="388"/>
                  <a:pt x="400" y="410"/>
                </a:cubicBezTo>
                <a:cubicBezTo>
                  <a:pt x="393" y="432"/>
                  <a:pt x="384" y="449"/>
                  <a:pt x="373" y="462"/>
                </a:cubicBezTo>
                <a:cubicBezTo>
                  <a:pt x="364" y="473"/>
                  <a:pt x="353" y="479"/>
                  <a:pt x="342" y="481"/>
                </a:cubicBezTo>
                <a:cubicBezTo>
                  <a:pt x="340" y="482"/>
                  <a:pt x="337" y="482"/>
                  <a:pt x="335" y="482"/>
                </a:cubicBezTo>
                <a:cubicBezTo>
                  <a:pt x="326" y="482"/>
                  <a:pt x="317" y="479"/>
                  <a:pt x="308" y="474"/>
                </a:cubicBezTo>
                <a:cubicBezTo>
                  <a:pt x="296" y="466"/>
                  <a:pt x="284" y="453"/>
                  <a:pt x="273" y="436"/>
                </a:cubicBezTo>
                <a:cubicBezTo>
                  <a:pt x="271" y="433"/>
                  <a:pt x="271" y="433"/>
                  <a:pt x="271" y="433"/>
                </a:cubicBezTo>
                <a:cubicBezTo>
                  <a:pt x="268" y="428"/>
                  <a:pt x="268" y="428"/>
                  <a:pt x="268" y="428"/>
                </a:cubicBezTo>
                <a:cubicBezTo>
                  <a:pt x="268" y="427"/>
                  <a:pt x="267" y="426"/>
                  <a:pt x="267" y="425"/>
                </a:cubicBezTo>
                <a:cubicBezTo>
                  <a:pt x="266" y="423"/>
                  <a:pt x="265" y="422"/>
                  <a:pt x="264" y="420"/>
                </a:cubicBezTo>
                <a:cubicBezTo>
                  <a:pt x="263" y="418"/>
                  <a:pt x="263" y="417"/>
                  <a:pt x="262" y="416"/>
                </a:cubicBezTo>
                <a:cubicBezTo>
                  <a:pt x="262" y="416"/>
                  <a:pt x="260" y="411"/>
                  <a:pt x="259" y="410"/>
                </a:cubicBezTo>
                <a:cubicBezTo>
                  <a:pt x="258" y="408"/>
                  <a:pt x="257" y="406"/>
                  <a:pt x="257" y="404"/>
                </a:cubicBezTo>
                <a:cubicBezTo>
                  <a:pt x="248" y="384"/>
                  <a:pt x="248" y="384"/>
                  <a:pt x="248" y="384"/>
                </a:cubicBezTo>
                <a:cubicBezTo>
                  <a:pt x="172" y="630"/>
                  <a:pt x="172" y="630"/>
                  <a:pt x="172" y="630"/>
                </a:cubicBezTo>
                <a:lnTo>
                  <a:pt x="0" y="343"/>
                </a:lnTo>
                <a:close/>
              </a:path>
            </a:pathLst>
          </a:custGeom>
          <a:solidFill>
            <a:schemeClr val="accent1"/>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5" name="Freeform 66"/>
          <p:cNvSpPr/>
          <p:nvPr>
            <p:custDataLst>
              <p:tags r:id="rId19"/>
            </p:custDataLst>
          </p:nvPr>
        </p:nvSpPr>
        <p:spPr bwMode="auto">
          <a:xfrm>
            <a:off x="5908675" y="1804035"/>
            <a:ext cx="3263900" cy="1541145"/>
          </a:xfrm>
          <a:custGeom>
            <a:avLst/>
            <a:gdLst>
              <a:gd name="T0" fmla="*/ 455 w 1404"/>
              <a:gd name="T1" fmla="*/ 0 h 663"/>
              <a:gd name="T2" fmla="*/ 0 w 1404"/>
              <a:gd name="T3" fmla="*/ 8 h 663"/>
              <a:gd name="T4" fmla="*/ 479 w 1404"/>
              <a:gd name="T5" fmla="*/ 663 h 663"/>
              <a:gd name="T6" fmla="*/ 1404 w 1404"/>
              <a:gd name="T7" fmla="*/ 587 h 663"/>
              <a:gd name="T8" fmla="*/ 1120 w 1404"/>
              <a:gd name="T9" fmla="*/ 269 h 663"/>
              <a:gd name="T10" fmla="*/ 876 w 1404"/>
              <a:gd name="T11" fmla="*/ 280 h 663"/>
              <a:gd name="T12" fmla="*/ 877 w 1404"/>
              <a:gd name="T13" fmla="*/ 282 h 663"/>
              <a:gd name="T14" fmla="*/ 879 w 1404"/>
              <a:gd name="T15" fmla="*/ 284 h 663"/>
              <a:gd name="T16" fmla="*/ 881 w 1404"/>
              <a:gd name="T17" fmla="*/ 286 h 663"/>
              <a:gd name="T18" fmla="*/ 883 w 1404"/>
              <a:gd name="T19" fmla="*/ 289 h 663"/>
              <a:gd name="T20" fmla="*/ 913 w 1404"/>
              <a:gd name="T21" fmla="*/ 344 h 663"/>
              <a:gd name="T22" fmla="*/ 909 w 1404"/>
              <a:gd name="T23" fmla="*/ 391 h 663"/>
              <a:gd name="T24" fmla="*/ 871 w 1404"/>
              <a:gd name="T25" fmla="*/ 426 h 663"/>
              <a:gd name="T26" fmla="*/ 801 w 1404"/>
              <a:gd name="T27" fmla="*/ 443 h 663"/>
              <a:gd name="T28" fmla="*/ 710 w 1404"/>
              <a:gd name="T29" fmla="*/ 436 h 663"/>
              <a:gd name="T30" fmla="*/ 618 w 1404"/>
              <a:gd name="T31" fmla="*/ 408 h 663"/>
              <a:gd name="T32" fmla="*/ 536 w 1404"/>
              <a:gd name="T33" fmla="*/ 364 h 663"/>
              <a:gd name="T34" fmla="*/ 475 w 1404"/>
              <a:gd name="T35" fmla="*/ 308 h 663"/>
              <a:gd name="T36" fmla="*/ 448 w 1404"/>
              <a:gd name="T37" fmla="*/ 251 h 663"/>
              <a:gd name="T38" fmla="*/ 458 w 1404"/>
              <a:gd name="T39" fmla="*/ 205 h 663"/>
              <a:gd name="T40" fmla="*/ 500 w 1404"/>
              <a:gd name="T41" fmla="*/ 173 h 663"/>
              <a:gd name="T42" fmla="*/ 571 w 1404"/>
              <a:gd name="T43" fmla="*/ 160 h 663"/>
              <a:gd name="T44" fmla="*/ 574 w 1404"/>
              <a:gd name="T45" fmla="*/ 160 h 663"/>
              <a:gd name="T46" fmla="*/ 578 w 1404"/>
              <a:gd name="T47" fmla="*/ 160 h 663"/>
              <a:gd name="T48" fmla="*/ 582 w 1404"/>
              <a:gd name="T49" fmla="*/ 160 h 663"/>
              <a:gd name="T50" fmla="*/ 585 w 1404"/>
              <a:gd name="T51" fmla="*/ 160 h 663"/>
              <a:gd name="T52" fmla="*/ 455 w 1404"/>
              <a:gd name="T53" fmla="*/ 0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4" h="663">
                <a:moveTo>
                  <a:pt x="455" y="0"/>
                </a:moveTo>
                <a:cubicBezTo>
                  <a:pt x="0" y="8"/>
                  <a:pt x="0" y="8"/>
                  <a:pt x="0" y="8"/>
                </a:cubicBezTo>
                <a:cubicBezTo>
                  <a:pt x="479" y="663"/>
                  <a:pt x="479" y="663"/>
                  <a:pt x="479" y="663"/>
                </a:cubicBezTo>
                <a:cubicBezTo>
                  <a:pt x="1404" y="587"/>
                  <a:pt x="1404" y="587"/>
                  <a:pt x="1404" y="587"/>
                </a:cubicBezTo>
                <a:cubicBezTo>
                  <a:pt x="1120" y="269"/>
                  <a:pt x="1120" y="269"/>
                  <a:pt x="1120" y="269"/>
                </a:cubicBezTo>
                <a:cubicBezTo>
                  <a:pt x="876" y="280"/>
                  <a:pt x="876" y="280"/>
                  <a:pt x="876" y="280"/>
                </a:cubicBezTo>
                <a:cubicBezTo>
                  <a:pt x="876" y="281"/>
                  <a:pt x="877" y="282"/>
                  <a:pt x="877" y="282"/>
                </a:cubicBezTo>
                <a:cubicBezTo>
                  <a:pt x="878" y="283"/>
                  <a:pt x="879" y="284"/>
                  <a:pt x="879" y="284"/>
                </a:cubicBezTo>
                <a:cubicBezTo>
                  <a:pt x="880" y="285"/>
                  <a:pt x="881" y="286"/>
                  <a:pt x="881" y="286"/>
                </a:cubicBezTo>
                <a:cubicBezTo>
                  <a:pt x="882" y="287"/>
                  <a:pt x="882" y="288"/>
                  <a:pt x="883" y="289"/>
                </a:cubicBezTo>
                <a:cubicBezTo>
                  <a:pt x="899" y="308"/>
                  <a:pt x="909" y="326"/>
                  <a:pt x="913" y="344"/>
                </a:cubicBezTo>
                <a:cubicBezTo>
                  <a:pt x="918" y="361"/>
                  <a:pt x="916" y="377"/>
                  <a:pt x="909" y="391"/>
                </a:cubicBezTo>
                <a:cubicBezTo>
                  <a:pt x="902" y="405"/>
                  <a:pt x="889" y="417"/>
                  <a:pt x="871" y="426"/>
                </a:cubicBezTo>
                <a:cubicBezTo>
                  <a:pt x="853" y="435"/>
                  <a:pt x="829" y="441"/>
                  <a:pt x="801" y="443"/>
                </a:cubicBezTo>
                <a:cubicBezTo>
                  <a:pt x="772" y="445"/>
                  <a:pt x="741" y="442"/>
                  <a:pt x="710" y="436"/>
                </a:cubicBezTo>
                <a:cubicBezTo>
                  <a:pt x="679" y="430"/>
                  <a:pt x="648" y="420"/>
                  <a:pt x="618" y="408"/>
                </a:cubicBezTo>
                <a:cubicBezTo>
                  <a:pt x="588" y="396"/>
                  <a:pt x="560" y="381"/>
                  <a:pt x="536" y="364"/>
                </a:cubicBezTo>
                <a:cubicBezTo>
                  <a:pt x="511" y="347"/>
                  <a:pt x="490" y="328"/>
                  <a:pt x="475" y="308"/>
                </a:cubicBezTo>
                <a:cubicBezTo>
                  <a:pt x="459" y="288"/>
                  <a:pt x="451" y="269"/>
                  <a:pt x="448" y="251"/>
                </a:cubicBezTo>
                <a:cubicBezTo>
                  <a:pt x="446" y="234"/>
                  <a:pt x="449" y="219"/>
                  <a:pt x="458" y="205"/>
                </a:cubicBezTo>
                <a:cubicBezTo>
                  <a:pt x="467" y="192"/>
                  <a:pt x="481" y="181"/>
                  <a:pt x="500" y="173"/>
                </a:cubicBezTo>
                <a:cubicBezTo>
                  <a:pt x="519" y="166"/>
                  <a:pt x="543" y="161"/>
                  <a:pt x="571" y="160"/>
                </a:cubicBezTo>
                <a:cubicBezTo>
                  <a:pt x="572" y="160"/>
                  <a:pt x="573" y="160"/>
                  <a:pt x="574" y="160"/>
                </a:cubicBezTo>
                <a:cubicBezTo>
                  <a:pt x="576" y="160"/>
                  <a:pt x="577" y="160"/>
                  <a:pt x="578" y="160"/>
                </a:cubicBezTo>
                <a:cubicBezTo>
                  <a:pt x="579" y="160"/>
                  <a:pt x="580" y="160"/>
                  <a:pt x="582" y="160"/>
                </a:cubicBezTo>
                <a:cubicBezTo>
                  <a:pt x="583" y="160"/>
                  <a:pt x="584" y="160"/>
                  <a:pt x="585" y="160"/>
                </a:cubicBezTo>
                <a:cubicBezTo>
                  <a:pt x="455" y="0"/>
                  <a:pt x="455" y="0"/>
                  <a:pt x="455" y="0"/>
                </a:cubicBezTo>
                <a:close/>
              </a:path>
            </a:pathLst>
          </a:custGeom>
          <a:solidFill>
            <a:schemeClr val="lt1">
              <a:lumMod val="90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6" name="Freeform 67"/>
          <p:cNvSpPr/>
          <p:nvPr>
            <p:custDataLst>
              <p:tags r:id="rId20"/>
            </p:custDataLst>
          </p:nvPr>
        </p:nvSpPr>
        <p:spPr bwMode="auto">
          <a:xfrm>
            <a:off x="7073900" y="1600200"/>
            <a:ext cx="1466850" cy="1009015"/>
          </a:xfrm>
          <a:custGeom>
            <a:avLst/>
            <a:gdLst>
              <a:gd name="T0" fmla="*/ 399 w 631"/>
              <a:gd name="T1" fmla="*/ 0 h 434"/>
              <a:gd name="T2" fmla="*/ 4 w 631"/>
              <a:gd name="T3" fmla="*/ 7 h 434"/>
              <a:gd name="T4" fmla="*/ 137 w 631"/>
              <a:gd name="T5" fmla="*/ 168 h 434"/>
              <a:gd name="T6" fmla="*/ 150 w 631"/>
              <a:gd name="T7" fmla="*/ 184 h 434"/>
              <a:gd name="T8" fmla="*/ 143 w 631"/>
              <a:gd name="T9" fmla="*/ 184 h 434"/>
              <a:gd name="T10" fmla="*/ 137 w 631"/>
              <a:gd name="T11" fmla="*/ 183 h 434"/>
              <a:gd name="T12" fmla="*/ 131 w 631"/>
              <a:gd name="T13" fmla="*/ 183 h 434"/>
              <a:gd name="T14" fmla="*/ 124 w 631"/>
              <a:gd name="T15" fmla="*/ 183 h 434"/>
              <a:gd name="T16" fmla="*/ 121 w 631"/>
              <a:gd name="T17" fmla="*/ 183 h 434"/>
              <a:gd name="T18" fmla="*/ 117 w 631"/>
              <a:gd name="T19" fmla="*/ 183 h 434"/>
              <a:gd name="T20" fmla="*/ 113 w 631"/>
              <a:gd name="T21" fmla="*/ 183 h 434"/>
              <a:gd name="T22" fmla="*/ 110 w 631"/>
              <a:gd name="T23" fmla="*/ 183 h 434"/>
              <a:gd name="T24" fmla="*/ 48 w 631"/>
              <a:gd name="T25" fmla="*/ 195 h 434"/>
              <a:gd name="T26" fmla="*/ 11 w 631"/>
              <a:gd name="T27" fmla="*/ 223 h 434"/>
              <a:gd name="T28" fmla="*/ 2 w 631"/>
              <a:gd name="T29" fmla="*/ 264 h 434"/>
              <a:gd name="T30" fmla="*/ 26 w 631"/>
              <a:gd name="T31" fmla="*/ 314 h 434"/>
              <a:gd name="T32" fmla="*/ 79 w 631"/>
              <a:gd name="T33" fmla="*/ 363 h 434"/>
              <a:gd name="T34" fmla="*/ 152 w 631"/>
              <a:gd name="T35" fmla="*/ 402 h 434"/>
              <a:gd name="T36" fmla="*/ 233 w 631"/>
              <a:gd name="T37" fmla="*/ 426 h 434"/>
              <a:gd name="T38" fmla="*/ 313 w 631"/>
              <a:gd name="T39" fmla="*/ 432 h 434"/>
              <a:gd name="T40" fmla="*/ 375 w 631"/>
              <a:gd name="T41" fmla="*/ 418 h 434"/>
              <a:gd name="T42" fmla="*/ 408 w 631"/>
              <a:gd name="T43" fmla="*/ 387 h 434"/>
              <a:gd name="T44" fmla="*/ 413 w 631"/>
              <a:gd name="T45" fmla="*/ 345 h 434"/>
              <a:gd name="T46" fmla="*/ 386 w 631"/>
              <a:gd name="T47" fmla="*/ 297 h 434"/>
              <a:gd name="T48" fmla="*/ 384 w 631"/>
              <a:gd name="T49" fmla="*/ 295 h 434"/>
              <a:gd name="T50" fmla="*/ 382 w 631"/>
              <a:gd name="T51" fmla="*/ 293 h 434"/>
              <a:gd name="T52" fmla="*/ 380 w 631"/>
              <a:gd name="T53" fmla="*/ 291 h 434"/>
              <a:gd name="T54" fmla="*/ 379 w 631"/>
              <a:gd name="T55" fmla="*/ 289 h 434"/>
              <a:gd name="T56" fmla="*/ 375 w 631"/>
              <a:gd name="T57" fmla="*/ 284 h 434"/>
              <a:gd name="T58" fmla="*/ 370 w 631"/>
              <a:gd name="T59" fmla="*/ 280 h 434"/>
              <a:gd name="T60" fmla="*/ 366 w 631"/>
              <a:gd name="T61" fmla="*/ 276 h 434"/>
              <a:gd name="T62" fmla="*/ 362 w 631"/>
              <a:gd name="T63" fmla="*/ 272 h 434"/>
              <a:gd name="T64" fmla="*/ 385 w 631"/>
              <a:gd name="T65" fmla="*/ 271 h 434"/>
              <a:gd name="T66" fmla="*/ 631 w 631"/>
              <a:gd name="T67" fmla="*/ 260 h 434"/>
              <a:gd name="T68" fmla="*/ 399 w 631"/>
              <a:gd name="T69"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1" h="434">
                <a:moveTo>
                  <a:pt x="399" y="0"/>
                </a:moveTo>
                <a:cubicBezTo>
                  <a:pt x="4" y="7"/>
                  <a:pt x="4" y="7"/>
                  <a:pt x="4" y="7"/>
                </a:cubicBezTo>
                <a:cubicBezTo>
                  <a:pt x="137" y="168"/>
                  <a:pt x="137" y="168"/>
                  <a:pt x="137" y="168"/>
                </a:cubicBezTo>
                <a:cubicBezTo>
                  <a:pt x="150" y="184"/>
                  <a:pt x="150" y="184"/>
                  <a:pt x="150" y="184"/>
                </a:cubicBezTo>
                <a:cubicBezTo>
                  <a:pt x="148" y="184"/>
                  <a:pt x="145" y="184"/>
                  <a:pt x="143" y="184"/>
                </a:cubicBezTo>
                <a:cubicBezTo>
                  <a:pt x="141" y="184"/>
                  <a:pt x="139" y="184"/>
                  <a:pt x="137" y="183"/>
                </a:cubicBezTo>
                <a:cubicBezTo>
                  <a:pt x="135" y="183"/>
                  <a:pt x="133" y="183"/>
                  <a:pt x="131" y="183"/>
                </a:cubicBezTo>
                <a:cubicBezTo>
                  <a:pt x="128" y="183"/>
                  <a:pt x="126" y="183"/>
                  <a:pt x="124" y="183"/>
                </a:cubicBezTo>
                <a:cubicBezTo>
                  <a:pt x="123" y="183"/>
                  <a:pt x="122" y="183"/>
                  <a:pt x="121" y="183"/>
                </a:cubicBezTo>
                <a:cubicBezTo>
                  <a:pt x="119" y="183"/>
                  <a:pt x="118" y="183"/>
                  <a:pt x="117" y="183"/>
                </a:cubicBezTo>
                <a:cubicBezTo>
                  <a:pt x="116" y="183"/>
                  <a:pt x="115" y="183"/>
                  <a:pt x="113" y="183"/>
                </a:cubicBezTo>
                <a:cubicBezTo>
                  <a:pt x="112" y="183"/>
                  <a:pt x="111" y="183"/>
                  <a:pt x="110" y="183"/>
                </a:cubicBezTo>
                <a:cubicBezTo>
                  <a:pt x="85" y="184"/>
                  <a:pt x="64" y="188"/>
                  <a:pt x="48" y="195"/>
                </a:cubicBezTo>
                <a:cubicBezTo>
                  <a:pt x="31" y="202"/>
                  <a:pt x="18" y="211"/>
                  <a:pt x="11" y="223"/>
                </a:cubicBezTo>
                <a:cubicBezTo>
                  <a:pt x="3" y="235"/>
                  <a:pt x="0" y="249"/>
                  <a:pt x="2" y="264"/>
                </a:cubicBezTo>
                <a:cubicBezTo>
                  <a:pt x="4" y="279"/>
                  <a:pt x="12" y="296"/>
                  <a:pt x="26" y="314"/>
                </a:cubicBezTo>
                <a:cubicBezTo>
                  <a:pt x="39" y="331"/>
                  <a:pt x="58" y="348"/>
                  <a:pt x="79" y="363"/>
                </a:cubicBezTo>
                <a:cubicBezTo>
                  <a:pt x="101" y="378"/>
                  <a:pt x="126" y="391"/>
                  <a:pt x="152" y="402"/>
                </a:cubicBezTo>
                <a:cubicBezTo>
                  <a:pt x="178" y="413"/>
                  <a:pt x="206" y="421"/>
                  <a:pt x="233" y="426"/>
                </a:cubicBezTo>
                <a:cubicBezTo>
                  <a:pt x="260" y="432"/>
                  <a:pt x="287" y="434"/>
                  <a:pt x="313" y="432"/>
                </a:cubicBezTo>
                <a:cubicBezTo>
                  <a:pt x="338" y="431"/>
                  <a:pt x="358" y="426"/>
                  <a:pt x="375" y="418"/>
                </a:cubicBezTo>
                <a:cubicBezTo>
                  <a:pt x="391" y="410"/>
                  <a:pt x="402" y="400"/>
                  <a:pt x="408" y="387"/>
                </a:cubicBezTo>
                <a:cubicBezTo>
                  <a:pt x="415" y="375"/>
                  <a:pt x="416" y="361"/>
                  <a:pt x="413" y="345"/>
                </a:cubicBezTo>
                <a:cubicBezTo>
                  <a:pt x="409" y="330"/>
                  <a:pt x="400" y="314"/>
                  <a:pt x="386" y="297"/>
                </a:cubicBezTo>
                <a:cubicBezTo>
                  <a:pt x="385" y="296"/>
                  <a:pt x="385" y="295"/>
                  <a:pt x="384" y="295"/>
                </a:cubicBezTo>
                <a:cubicBezTo>
                  <a:pt x="383" y="294"/>
                  <a:pt x="383" y="293"/>
                  <a:pt x="382" y="293"/>
                </a:cubicBezTo>
                <a:cubicBezTo>
                  <a:pt x="382" y="292"/>
                  <a:pt x="381" y="291"/>
                  <a:pt x="380" y="291"/>
                </a:cubicBezTo>
                <a:cubicBezTo>
                  <a:pt x="380" y="290"/>
                  <a:pt x="379" y="289"/>
                  <a:pt x="379" y="289"/>
                </a:cubicBezTo>
                <a:cubicBezTo>
                  <a:pt x="377" y="287"/>
                  <a:pt x="376" y="286"/>
                  <a:pt x="375" y="284"/>
                </a:cubicBezTo>
                <a:cubicBezTo>
                  <a:pt x="373" y="283"/>
                  <a:pt x="372" y="282"/>
                  <a:pt x="370" y="280"/>
                </a:cubicBezTo>
                <a:cubicBezTo>
                  <a:pt x="369" y="279"/>
                  <a:pt x="368" y="278"/>
                  <a:pt x="366" y="276"/>
                </a:cubicBezTo>
                <a:cubicBezTo>
                  <a:pt x="365" y="275"/>
                  <a:pt x="363" y="274"/>
                  <a:pt x="362" y="272"/>
                </a:cubicBezTo>
                <a:cubicBezTo>
                  <a:pt x="385" y="271"/>
                  <a:pt x="385" y="271"/>
                  <a:pt x="385" y="271"/>
                </a:cubicBezTo>
                <a:cubicBezTo>
                  <a:pt x="631" y="260"/>
                  <a:pt x="631" y="260"/>
                  <a:pt x="631" y="260"/>
                </a:cubicBezTo>
                <a:cubicBezTo>
                  <a:pt x="399" y="0"/>
                  <a:pt x="399" y="0"/>
                  <a:pt x="399" y="0"/>
                </a:cubicBezTo>
                <a:close/>
              </a:path>
            </a:pathLst>
          </a:custGeom>
          <a:solidFill>
            <a:schemeClr val="accent3">
              <a:lumMod val="75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7" name="Freeform 68"/>
          <p:cNvSpPr/>
          <p:nvPr>
            <p:custDataLst>
              <p:tags r:id="rId21"/>
            </p:custDataLst>
          </p:nvPr>
        </p:nvSpPr>
        <p:spPr bwMode="auto">
          <a:xfrm>
            <a:off x="7091680" y="1618615"/>
            <a:ext cx="1409065" cy="969645"/>
          </a:xfrm>
          <a:custGeom>
            <a:avLst/>
            <a:gdLst>
              <a:gd name="T0" fmla="*/ 289 w 606"/>
              <a:gd name="T1" fmla="*/ 417 h 417"/>
              <a:gd name="T2" fmla="*/ 227 w 606"/>
              <a:gd name="T3" fmla="*/ 410 h 417"/>
              <a:gd name="T4" fmla="*/ 147 w 606"/>
              <a:gd name="T5" fmla="*/ 386 h 417"/>
              <a:gd name="T6" fmla="*/ 76 w 606"/>
              <a:gd name="T7" fmla="*/ 348 h 417"/>
              <a:gd name="T8" fmla="*/ 24 w 606"/>
              <a:gd name="T9" fmla="*/ 301 h 417"/>
              <a:gd name="T10" fmla="*/ 2 w 606"/>
              <a:gd name="T11" fmla="*/ 255 h 417"/>
              <a:gd name="T12" fmla="*/ 9 w 606"/>
              <a:gd name="T13" fmla="*/ 220 h 417"/>
              <a:gd name="T14" fmla="*/ 43 w 606"/>
              <a:gd name="T15" fmla="*/ 194 h 417"/>
              <a:gd name="T16" fmla="*/ 102 w 606"/>
              <a:gd name="T17" fmla="*/ 183 h 417"/>
              <a:gd name="T18" fmla="*/ 111 w 606"/>
              <a:gd name="T19" fmla="*/ 183 h 417"/>
              <a:gd name="T20" fmla="*/ 116 w 606"/>
              <a:gd name="T21" fmla="*/ 183 h 417"/>
              <a:gd name="T22" fmla="*/ 122 w 606"/>
              <a:gd name="T23" fmla="*/ 183 h 417"/>
              <a:gd name="T24" fmla="*/ 128 w 606"/>
              <a:gd name="T25" fmla="*/ 184 h 417"/>
              <a:gd name="T26" fmla="*/ 134 w 606"/>
              <a:gd name="T27" fmla="*/ 184 h 417"/>
              <a:gd name="T28" fmla="*/ 141 w 606"/>
              <a:gd name="T29" fmla="*/ 185 h 417"/>
              <a:gd name="T30" fmla="*/ 161 w 606"/>
              <a:gd name="T31" fmla="*/ 187 h 417"/>
              <a:gd name="T32" fmla="*/ 135 w 606"/>
              <a:gd name="T33" fmla="*/ 155 h 417"/>
              <a:gd name="T34" fmla="*/ 13 w 606"/>
              <a:gd name="T35" fmla="*/ 7 h 417"/>
              <a:gd name="T36" fmla="*/ 387 w 606"/>
              <a:gd name="T37" fmla="*/ 0 h 417"/>
              <a:gd name="T38" fmla="*/ 606 w 606"/>
              <a:gd name="T39" fmla="*/ 245 h 417"/>
              <a:gd name="T40" fmla="*/ 333 w 606"/>
              <a:gd name="T41" fmla="*/ 257 h 417"/>
              <a:gd name="T42" fmla="*/ 348 w 606"/>
              <a:gd name="T43" fmla="*/ 271 h 417"/>
              <a:gd name="T44" fmla="*/ 353 w 606"/>
              <a:gd name="T45" fmla="*/ 274 h 417"/>
              <a:gd name="T46" fmla="*/ 357 w 606"/>
              <a:gd name="T47" fmla="*/ 278 h 417"/>
              <a:gd name="T48" fmla="*/ 361 w 606"/>
              <a:gd name="T49" fmla="*/ 282 h 417"/>
              <a:gd name="T50" fmla="*/ 365 w 606"/>
              <a:gd name="T51" fmla="*/ 287 h 417"/>
              <a:gd name="T52" fmla="*/ 370 w 606"/>
              <a:gd name="T53" fmla="*/ 292 h 417"/>
              <a:gd name="T54" fmla="*/ 372 w 606"/>
              <a:gd name="T55" fmla="*/ 294 h 417"/>
              <a:gd name="T56" fmla="*/ 397 w 606"/>
              <a:gd name="T57" fmla="*/ 339 h 417"/>
              <a:gd name="T58" fmla="*/ 393 w 606"/>
              <a:gd name="T59" fmla="*/ 376 h 417"/>
              <a:gd name="T60" fmla="*/ 363 w 606"/>
              <a:gd name="T61" fmla="*/ 403 h 417"/>
              <a:gd name="T62" fmla="*/ 304 w 606"/>
              <a:gd name="T63" fmla="*/ 416 h 417"/>
              <a:gd name="T64" fmla="*/ 289 w 606"/>
              <a:gd name="T65"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6" h="417">
                <a:moveTo>
                  <a:pt x="289" y="417"/>
                </a:moveTo>
                <a:cubicBezTo>
                  <a:pt x="269" y="417"/>
                  <a:pt x="248" y="415"/>
                  <a:pt x="227" y="410"/>
                </a:cubicBezTo>
                <a:cubicBezTo>
                  <a:pt x="200" y="405"/>
                  <a:pt x="173" y="397"/>
                  <a:pt x="147" y="386"/>
                </a:cubicBezTo>
                <a:cubicBezTo>
                  <a:pt x="121" y="375"/>
                  <a:pt x="97" y="363"/>
                  <a:pt x="76" y="348"/>
                </a:cubicBezTo>
                <a:cubicBezTo>
                  <a:pt x="54" y="333"/>
                  <a:pt x="37" y="317"/>
                  <a:pt x="24" y="301"/>
                </a:cubicBezTo>
                <a:cubicBezTo>
                  <a:pt x="12" y="285"/>
                  <a:pt x="4" y="269"/>
                  <a:pt x="2" y="255"/>
                </a:cubicBezTo>
                <a:cubicBezTo>
                  <a:pt x="0" y="242"/>
                  <a:pt x="3" y="230"/>
                  <a:pt x="9" y="220"/>
                </a:cubicBezTo>
                <a:cubicBezTo>
                  <a:pt x="16" y="209"/>
                  <a:pt x="28" y="201"/>
                  <a:pt x="43" y="194"/>
                </a:cubicBezTo>
                <a:cubicBezTo>
                  <a:pt x="59" y="188"/>
                  <a:pt x="79" y="184"/>
                  <a:pt x="102" y="183"/>
                </a:cubicBezTo>
                <a:cubicBezTo>
                  <a:pt x="111" y="183"/>
                  <a:pt x="111" y="183"/>
                  <a:pt x="111" y="183"/>
                </a:cubicBezTo>
                <a:cubicBezTo>
                  <a:pt x="111" y="183"/>
                  <a:pt x="115" y="183"/>
                  <a:pt x="116" y="183"/>
                </a:cubicBezTo>
                <a:cubicBezTo>
                  <a:pt x="118" y="183"/>
                  <a:pt x="120" y="183"/>
                  <a:pt x="122" y="183"/>
                </a:cubicBezTo>
                <a:cubicBezTo>
                  <a:pt x="124" y="183"/>
                  <a:pt x="126" y="183"/>
                  <a:pt x="128" y="184"/>
                </a:cubicBezTo>
                <a:cubicBezTo>
                  <a:pt x="134" y="184"/>
                  <a:pt x="134" y="184"/>
                  <a:pt x="134" y="184"/>
                </a:cubicBezTo>
                <a:cubicBezTo>
                  <a:pt x="137" y="184"/>
                  <a:pt x="139" y="184"/>
                  <a:pt x="141" y="185"/>
                </a:cubicBezTo>
                <a:cubicBezTo>
                  <a:pt x="161" y="187"/>
                  <a:pt x="161" y="187"/>
                  <a:pt x="161" y="187"/>
                </a:cubicBezTo>
                <a:cubicBezTo>
                  <a:pt x="135" y="155"/>
                  <a:pt x="135" y="155"/>
                  <a:pt x="135" y="155"/>
                </a:cubicBezTo>
                <a:cubicBezTo>
                  <a:pt x="13" y="7"/>
                  <a:pt x="13" y="7"/>
                  <a:pt x="13" y="7"/>
                </a:cubicBezTo>
                <a:cubicBezTo>
                  <a:pt x="387" y="0"/>
                  <a:pt x="387" y="0"/>
                  <a:pt x="387" y="0"/>
                </a:cubicBezTo>
                <a:cubicBezTo>
                  <a:pt x="606" y="245"/>
                  <a:pt x="606" y="245"/>
                  <a:pt x="606" y="245"/>
                </a:cubicBezTo>
                <a:cubicBezTo>
                  <a:pt x="333" y="257"/>
                  <a:pt x="333" y="257"/>
                  <a:pt x="333" y="257"/>
                </a:cubicBezTo>
                <a:cubicBezTo>
                  <a:pt x="348" y="271"/>
                  <a:pt x="348" y="271"/>
                  <a:pt x="348" y="271"/>
                </a:cubicBezTo>
                <a:cubicBezTo>
                  <a:pt x="350" y="272"/>
                  <a:pt x="351" y="273"/>
                  <a:pt x="353" y="274"/>
                </a:cubicBezTo>
                <a:cubicBezTo>
                  <a:pt x="357" y="278"/>
                  <a:pt x="357" y="278"/>
                  <a:pt x="357" y="278"/>
                </a:cubicBezTo>
                <a:cubicBezTo>
                  <a:pt x="361" y="282"/>
                  <a:pt x="361" y="282"/>
                  <a:pt x="361" y="282"/>
                </a:cubicBezTo>
                <a:cubicBezTo>
                  <a:pt x="362" y="283"/>
                  <a:pt x="365" y="287"/>
                  <a:pt x="365" y="287"/>
                </a:cubicBezTo>
                <a:cubicBezTo>
                  <a:pt x="370" y="292"/>
                  <a:pt x="370" y="292"/>
                  <a:pt x="370" y="292"/>
                </a:cubicBezTo>
                <a:cubicBezTo>
                  <a:pt x="372" y="294"/>
                  <a:pt x="372" y="294"/>
                  <a:pt x="372" y="294"/>
                </a:cubicBezTo>
                <a:cubicBezTo>
                  <a:pt x="385" y="309"/>
                  <a:pt x="393" y="325"/>
                  <a:pt x="397" y="339"/>
                </a:cubicBezTo>
                <a:cubicBezTo>
                  <a:pt x="400" y="353"/>
                  <a:pt x="399" y="365"/>
                  <a:pt x="393" y="376"/>
                </a:cubicBezTo>
                <a:cubicBezTo>
                  <a:pt x="387" y="387"/>
                  <a:pt x="377" y="396"/>
                  <a:pt x="363" y="403"/>
                </a:cubicBezTo>
                <a:cubicBezTo>
                  <a:pt x="347" y="410"/>
                  <a:pt x="328" y="415"/>
                  <a:pt x="304" y="416"/>
                </a:cubicBezTo>
                <a:cubicBezTo>
                  <a:pt x="299" y="417"/>
                  <a:pt x="294" y="417"/>
                  <a:pt x="289" y="417"/>
                </a:cubicBezTo>
                <a:close/>
              </a:path>
            </a:pathLst>
          </a:custGeom>
          <a:solidFill>
            <a:schemeClr val="accent3"/>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8" name="Freeform 69"/>
          <p:cNvSpPr/>
          <p:nvPr>
            <p:custDataLst>
              <p:tags r:id="rId22"/>
            </p:custDataLst>
          </p:nvPr>
        </p:nvSpPr>
        <p:spPr bwMode="auto">
          <a:xfrm>
            <a:off x="6332220" y="3168650"/>
            <a:ext cx="2840355" cy="2155190"/>
          </a:xfrm>
          <a:custGeom>
            <a:avLst/>
            <a:gdLst>
              <a:gd name="T0" fmla="*/ 1222 w 1222"/>
              <a:gd name="T1" fmla="*/ 0 h 927"/>
              <a:gd name="T2" fmla="*/ 1037 w 1222"/>
              <a:gd name="T3" fmla="*/ 412 h 927"/>
              <a:gd name="T4" fmla="*/ 804 w 1222"/>
              <a:gd name="T5" fmla="*/ 441 h 927"/>
              <a:gd name="T6" fmla="*/ 806 w 1222"/>
              <a:gd name="T7" fmla="*/ 437 h 927"/>
              <a:gd name="T8" fmla="*/ 808 w 1222"/>
              <a:gd name="T9" fmla="*/ 434 h 927"/>
              <a:gd name="T10" fmla="*/ 809 w 1222"/>
              <a:gd name="T11" fmla="*/ 431 h 927"/>
              <a:gd name="T12" fmla="*/ 810 w 1222"/>
              <a:gd name="T13" fmla="*/ 428 h 927"/>
              <a:gd name="T14" fmla="*/ 825 w 1222"/>
              <a:gd name="T15" fmla="*/ 358 h 927"/>
              <a:gd name="T16" fmla="*/ 808 w 1222"/>
              <a:gd name="T17" fmla="*/ 303 h 927"/>
              <a:gd name="T18" fmla="*/ 761 w 1222"/>
              <a:gd name="T19" fmla="*/ 269 h 927"/>
              <a:gd name="T20" fmla="*/ 687 w 1222"/>
              <a:gd name="T21" fmla="*/ 262 h 927"/>
              <a:gd name="T22" fmla="*/ 601 w 1222"/>
              <a:gd name="T23" fmla="*/ 286 h 927"/>
              <a:gd name="T24" fmla="*/ 518 w 1222"/>
              <a:gd name="T25" fmla="*/ 335 h 927"/>
              <a:gd name="T26" fmla="*/ 449 w 1222"/>
              <a:gd name="T27" fmla="*/ 401 h 927"/>
              <a:gd name="T28" fmla="*/ 404 w 1222"/>
              <a:gd name="T29" fmla="*/ 477 h 927"/>
              <a:gd name="T30" fmla="*/ 393 w 1222"/>
              <a:gd name="T31" fmla="*/ 548 h 927"/>
              <a:gd name="T32" fmla="*/ 415 w 1222"/>
              <a:gd name="T33" fmla="*/ 601 h 927"/>
              <a:gd name="T34" fmla="*/ 465 w 1222"/>
              <a:gd name="T35" fmla="*/ 631 h 927"/>
              <a:gd name="T36" fmla="*/ 538 w 1222"/>
              <a:gd name="T37" fmla="*/ 634 h 927"/>
              <a:gd name="T38" fmla="*/ 541 w 1222"/>
              <a:gd name="T39" fmla="*/ 634 h 927"/>
              <a:gd name="T40" fmla="*/ 544 w 1222"/>
              <a:gd name="T41" fmla="*/ 633 h 927"/>
              <a:gd name="T42" fmla="*/ 547 w 1222"/>
              <a:gd name="T43" fmla="*/ 633 h 927"/>
              <a:gd name="T44" fmla="*/ 550 w 1222"/>
              <a:gd name="T45" fmla="*/ 632 h 927"/>
              <a:gd name="T46" fmla="*/ 461 w 1222"/>
              <a:gd name="T47" fmla="*/ 853 h 927"/>
              <a:gd name="T48" fmla="*/ 0 w 1222"/>
              <a:gd name="T49" fmla="*/ 927 h 927"/>
              <a:gd name="T50" fmla="*/ 297 w 1222"/>
              <a:gd name="T51" fmla="*/ 76 h 927"/>
              <a:gd name="T52" fmla="*/ 1222 w 1222"/>
              <a:gd name="T53" fmla="*/ 0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22" h="927">
                <a:moveTo>
                  <a:pt x="1222" y="0"/>
                </a:moveTo>
                <a:cubicBezTo>
                  <a:pt x="1037" y="412"/>
                  <a:pt x="1037" y="412"/>
                  <a:pt x="1037" y="412"/>
                </a:cubicBezTo>
                <a:cubicBezTo>
                  <a:pt x="804" y="441"/>
                  <a:pt x="804" y="441"/>
                  <a:pt x="804" y="441"/>
                </a:cubicBezTo>
                <a:cubicBezTo>
                  <a:pt x="805" y="440"/>
                  <a:pt x="805" y="439"/>
                  <a:pt x="806" y="437"/>
                </a:cubicBezTo>
                <a:cubicBezTo>
                  <a:pt x="807" y="436"/>
                  <a:pt x="807" y="435"/>
                  <a:pt x="808" y="434"/>
                </a:cubicBezTo>
                <a:cubicBezTo>
                  <a:pt x="808" y="433"/>
                  <a:pt x="809" y="432"/>
                  <a:pt x="809" y="431"/>
                </a:cubicBezTo>
                <a:cubicBezTo>
                  <a:pt x="810" y="430"/>
                  <a:pt x="810" y="429"/>
                  <a:pt x="810" y="428"/>
                </a:cubicBezTo>
                <a:cubicBezTo>
                  <a:pt x="821" y="402"/>
                  <a:pt x="826" y="379"/>
                  <a:pt x="825" y="358"/>
                </a:cubicBezTo>
                <a:cubicBezTo>
                  <a:pt x="825" y="337"/>
                  <a:pt x="819" y="318"/>
                  <a:pt x="808" y="303"/>
                </a:cubicBezTo>
                <a:cubicBezTo>
                  <a:pt x="797" y="288"/>
                  <a:pt x="781" y="276"/>
                  <a:pt x="761" y="269"/>
                </a:cubicBezTo>
                <a:cubicBezTo>
                  <a:pt x="740" y="262"/>
                  <a:pt x="716" y="259"/>
                  <a:pt x="687" y="262"/>
                </a:cubicBezTo>
                <a:cubicBezTo>
                  <a:pt x="659" y="265"/>
                  <a:pt x="630" y="273"/>
                  <a:pt x="601" y="286"/>
                </a:cubicBezTo>
                <a:cubicBezTo>
                  <a:pt x="572" y="298"/>
                  <a:pt x="544" y="315"/>
                  <a:pt x="518" y="335"/>
                </a:cubicBezTo>
                <a:cubicBezTo>
                  <a:pt x="492" y="354"/>
                  <a:pt x="468" y="377"/>
                  <a:pt x="449" y="401"/>
                </a:cubicBezTo>
                <a:cubicBezTo>
                  <a:pt x="429" y="425"/>
                  <a:pt x="414" y="451"/>
                  <a:pt x="404" y="477"/>
                </a:cubicBezTo>
                <a:cubicBezTo>
                  <a:pt x="394" y="503"/>
                  <a:pt x="391" y="527"/>
                  <a:pt x="393" y="548"/>
                </a:cubicBezTo>
                <a:cubicBezTo>
                  <a:pt x="395" y="569"/>
                  <a:pt x="403" y="587"/>
                  <a:pt x="415" y="601"/>
                </a:cubicBezTo>
                <a:cubicBezTo>
                  <a:pt x="428" y="615"/>
                  <a:pt x="445" y="625"/>
                  <a:pt x="465" y="631"/>
                </a:cubicBezTo>
                <a:cubicBezTo>
                  <a:pt x="486" y="637"/>
                  <a:pt x="511" y="638"/>
                  <a:pt x="538" y="634"/>
                </a:cubicBezTo>
                <a:cubicBezTo>
                  <a:pt x="539" y="634"/>
                  <a:pt x="540" y="634"/>
                  <a:pt x="541" y="634"/>
                </a:cubicBezTo>
                <a:cubicBezTo>
                  <a:pt x="542" y="633"/>
                  <a:pt x="543" y="633"/>
                  <a:pt x="544" y="633"/>
                </a:cubicBezTo>
                <a:cubicBezTo>
                  <a:pt x="545" y="633"/>
                  <a:pt x="546" y="633"/>
                  <a:pt x="547" y="633"/>
                </a:cubicBezTo>
                <a:cubicBezTo>
                  <a:pt x="548" y="632"/>
                  <a:pt x="549" y="632"/>
                  <a:pt x="550" y="632"/>
                </a:cubicBezTo>
                <a:cubicBezTo>
                  <a:pt x="461" y="853"/>
                  <a:pt x="461" y="853"/>
                  <a:pt x="461" y="853"/>
                </a:cubicBezTo>
                <a:cubicBezTo>
                  <a:pt x="0" y="927"/>
                  <a:pt x="0" y="927"/>
                  <a:pt x="0" y="927"/>
                </a:cubicBezTo>
                <a:cubicBezTo>
                  <a:pt x="297" y="76"/>
                  <a:pt x="297" y="76"/>
                  <a:pt x="297" y="76"/>
                </a:cubicBezTo>
                <a:lnTo>
                  <a:pt x="1222" y="0"/>
                </a:lnTo>
                <a:close/>
              </a:path>
            </a:pathLst>
          </a:custGeom>
          <a:solidFill>
            <a:schemeClr val="lt1"/>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29" name="Freeform 70"/>
          <p:cNvSpPr/>
          <p:nvPr>
            <p:custDataLst>
              <p:tags r:id="rId23"/>
            </p:custDataLst>
          </p:nvPr>
        </p:nvSpPr>
        <p:spPr bwMode="auto">
          <a:xfrm>
            <a:off x="7444105" y="4114800"/>
            <a:ext cx="1420495" cy="1320165"/>
          </a:xfrm>
          <a:custGeom>
            <a:avLst/>
            <a:gdLst>
              <a:gd name="T0" fmla="*/ 261 w 611"/>
              <a:gd name="T1" fmla="*/ 3 h 568"/>
              <a:gd name="T2" fmla="*/ 185 w 611"/>
              <a:gd name="T3" fmla="*/ 24 h 568"/>
              <a:gd name="T4" fmla="*/ 112 w 611"/>
              <a:gd name="T5" fmla="*/ 67 h 568"/>
              <a:gd name="T6" fmla="*/ 51 w 611"/>
              <a:gd name="T7" fmla="*/ 125 h 568"/>
              <a:gd name="T8" fmla="*/ 12 w 611"/>
              <a:gd name="T9" fmla="*/ 192 h 568"/>
              <a:gd name="T10" fmla="*/ 2 w 611"/>
              <a:gd name="T11" fmla="*/ 255 h 568"/>
              <a:gd name="T12" fmla="*/ 21 w 611"/>
              <a:gd name="T13" fmla="*/ 301 h 568"/>
              <a:gd name="T14" fmla="*/ 65 w 611"/>
              <a:gd name="T15" fmla="*/ 328 h 568"/>
              <a:gd name="T16" fmla="*/ 130 w 611"/>
              <a:gd name="T17" fmla="*/ 331 h 568"/>
              <a:gd name="T18" fmla="*/ 133 w 611"/>
              <a:gd name="T19" fmla="*/ 331 h 568"/>
              <a:gd name="T20" fmla="*/ 136 w 611"/>
              <a:gd name="T21" fmla="*/ 330 h 568"/>
              <a:gd name="T22" fmla="*/ 139 w 611"/>
              <a:gd name="T23" fmla="*/ 330 h 568"/>
              <a:gd name="T24" fmla="*/ 142 w 611"/>
              <a:gd name="T25" fmla="*/ 329 h 568"/>
              <a:gd name="T26" fmla="*/ 148 w 611"/>
              <a:gd name="T27" fmla="*/ 328 h 568"/>
              <a:gd name="T28" fmla="*/ 154 w 611"/>
              <a:gd name="T29" fmla="*/ 326 h 568"/>
              <a:gd name="T30" fmla="*/ 160 w 611"/>
              <a:gd name="T31" fmla="*/ 325 h 568"/>
              <a:gd name="T32" fmla="*/ 166 w 611"/>
              <a:gd name="T33" fmla="*/ 323 h 568"/>
              <a:gd name="T34" fmla="*/ 158 w 611"/>
              <a:gd name="T35" fmla="*/ 344 h 568"/>
              <a:gd name="T36" fmla="*/ 67 w 611"/>
              <a:gd name="T37" fmla="*/ 568 h 568"/>
              <a:gd name="T38" fmla="*/ 452 w 611"/>
              <a:gd name="T39" fmla="*/ 506 h 568"/>
              <a:gd name="T40" fmla="*/ 611 w 611"/>
              <a:gd name="T41" fmla="*/ 151 h 568"/>
              <a:gd name="T42" fmla="*/ 375 w 611"/>
              <a:gd name="T43" fmla="*/ 180 h 568"/>
              <a:gd name="T44" fmla="*/ 352 w 611"/>
              <a:gd name="T45" fmla="*/ 183 h 568"/>
              <a:gd name="T46" fmla="*/ 355 w 611"/>
              <a:gd name="T47" fmla="*/ 178 h 568"/>
              <a:gd name="T48" fmla="*/ 359 w 611"/>
              <a:gd name="T49" fmla="*/ 173 h 568"/>
              <a:gd name="T50" fmla="*/ 362 w 611"/>
              <a:gd name="T51" fmla="*/ 167 h 568"/>
              <a:gd name="T52" fmla="*/ 364 w 611"/>
              <a:gd name="T53" fmla="*/ 162 h 568"/>
              <a:gd name="T54" fmla="*/ 366 w 611"/>
              <a:gd name="T55" fmla="*/ 158 h 568"/>
              <a:gd name="T56" fmla="*/ 368 w 611"/>
              <a:gd name="T57" fmla="*/ 155 h 568"/>
              <a:gd name="T58" fmla="*/ 369 w 611"/>
              <a:gd name="T59" fmla="*/ 152 h 568"/>
              <a:gd name="T60" fmla="*/ 370 w 611"/>
              <a:gd name="T61" fmla="*/ 149 h 568"/>
              <a:gd name="T62" fmla="*/ 383 w 611"/>
              <a:gd name="T63" fmla="*/ 87 h 568"/>
              <a:gd name="T64" fmla="*/ 368 w 611"/>
              <a:gd name="T65" fmla="*/ 39 h 568"/>
              <a:gd name="T66" fmla="*/ 326 w 611"/>
              <a:gd name="T67" fmla="*/ 9 h 568"/>
              <a:gd name="T68" fmla="*/ 261 w 611"/>
              <a:gd name="T69" fmla="*/ 3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11" h="568">
                <a:moveTo>
                  <a:pt x="261" y="3"/>
                </a:moveTo>
                <a:cubicBezTo>
                  <a:pt x="236" y="5"/>
                  <a:pt x="210" y="13"/>
                  <a:pt x="185" y="24"/>
                </a:cubicBezTo>
                <a:cubicBezTo>
                  <a:pt x="160" y="35"/>
                  <a:pt x="135" y="50"/>
                  <a:pt x="112" y="67"/>
                </a:cubicBezTo>
                <a:cubicBezTo>
                  <a:pt x="89" y="84"/>
                  <a:pt x="68" y="104"/>
                  <a:pt x="51" y="125"/>
                </a:cubicBezTo>
                <a:cubicBezTo>
                  <a:pt x="34" y="147"/>
                  <a:pt x="21" y="169"/>
                  <a:pt x="12" y="192"/>
                </a:cubicBezTo>
                <a:cubicBezTo>
                  <a:pt x="3" y="215"/>
                  <a:pt x="0" y="236"/>
                  <a:pt x="2" y="255"/>
                </a:cubicBezTo>
                <a:cubicBezTo>
                  <a:pt x="4" y="273"/>
                  <a:pt x="10" y="289"/>
                  <a:pt x="21" y="301"/>
                </a:cubicBezTo>
                <a:cubicBezTo>
                  <a:pt x="32" y="314"/>
                  <a:pt x="47" y="323"/>
                  <a:pt x="65" y="328"/>
                </a:cubicBezTo>
                <a:cubicBezTo>
                  <a:pt x="84" y="333"/>
                  <a:pt x="105" y="334"/>
                  <a:pt x="130" y="331"/>
                </a:cubicBezTo>
                <a:cubicBezTo>
                  <a:pt x="131" y="331"/>
                  <a:pt x="132" y="331"/>
                  <a:pt x="133" y="331"/>
                </a:cubicBezTo>
                <a:cubicBezTo>
                  <a:pt x="134" y="330"/>
                  <a:pt x="135" y="330"/>
                  <a:pt x="136" y="330"/>
                </a:cubicBezTo>
                <a:cubicBezTo>
                  <a:pt x="137" y="330"/>
                  <a:pt x="138" y="330"/>
                  <a:pt x="139" y="330"/>
                </a:cubicBezTo>
                <a:cubicBezTo>
                  <a:pt x="140" y="329"/>
                  <a:pt x="141" y="329"/>
                  <a:pt x="142" y="329"/>
                </a:cubicBezTo>
                <a:cubicBezTo>
                  <a:pt x="144" y="329"/>
                  <a:pt x="146" y="328"/>
                  <a:pt x="148" y="328"/>
                </a:cubicBezTo>
                <a:cubicBezTo>
                  <a:pt x="150" y="327"/>
                  <a:pt x="152" y="327"/>
                  <a:pt x="154" y="326"/>
                </a:cubicBezTo>
                <a:cubicBezTo>
                  <a:pt x="156" y="326"/>
                  <a:pt x="158" y="325"/>
                  <a:pt x="160" y="325"/>
                </a:cubicBezTo>
                <a:cubicBezTo>
                  <a:pt x="162" y="324"/>
                  <a:pt x="164" y="324"/>
                  <a:pt x="166" y="323"/>
                </a:cubicBezTo>
                <a:cubicBezTo>
                  <a:pt x="158" y="344"/>
                  <a:pt x="158" y="344"/>
                  <a:pt x="158" y="344"/>
                </a:cubicBezTo>
                <a:cubicBezTo>
                  <a:pt x="67" y="568"/>
                  <a:pt x="67" y="568"/>
                  <a:pt x="67" y="568"/>
                </a:cubicBezTo>
                <a:cubicBezTo>
                  <a:pt x="452" y="506"/>
                  <a:pt x="452" y="506"/>
                  <a:pt x="452" y="506"/>
                </a:cubicBezTo>
                <a:cubicBezTo>
                  <a:pt x="611" y="151"/>
                  <a:pt x="611" y="151"/>
                  <a:pt x="611" y="151"/>
                </a:cubicBezTo>
                <a:cubicBezTo>
                  <a:pt x="375" y="180"/>
                  <a:pt x="375" y="180"/>
                  <a:pt x="375" y="180"/>
                </a:cubicBezTo>
                <a:cubicBezTo>
                  <a:pt x="352" y="183"/>
                  <a:pt x="352" y="183"/>
                  <a:pt x="352" y="183"/>
                </a:cubicBezTo>
                <a:cubicBezTo>
                  <a:pt x="353" y="182"/>
                  <a:pt x="354" y="180"/>
                  <a:pt x="355" y="178"/>
                </a:cubicBezTo>
                <a:cubicBezTo>
                  <a:pt x="356" y="176"/>
                  <a:pt x="358" y="174"/>
                  <a:pt x="359" y="173"/>
                </a:cubicBezTo>
                <a:cubicBezTo>
                  <a:pt x="360" y="171"/>
                  <a:pt x="361" y="169"/>
                  <a:pt x="362" y="167"/>
                </a:cubicBezTo>
                <a:cubicBezTo>
                  <a:pt x="363" y="165"/>
                  <a:pt x="364" y="163"/>
                  <a:pt x="364" y="162"/>
                </a:cubicBezTo>
                <a:cubicBezTo>
                  <a:pt x="365" y="160"/>
                  <a:pt x="366" y="159"/>
                  <a:pt x="366" y="158"/>
                </a:cubicBezTo>
                <a:cubicBezTo>
                  <a:pt x="367" y="157"/>
                  <a:pt x="367" y="156"/>
                  <a:pt x="368" y="155"/>
                </a:cubicBezTo>
                <a:cubicBezTo>
                  <a:pt x="368" y="154"/>
                  <a:pt x="369" y="153"/>
                  <a:pt x="369" y="152"/>
                </a:cubicBezTo>
                <a:cubicBezTo>
                  <a:pt x="369" y="151"/>
                  <a:pt x="370" y="150"/>
                  <a:pt x="370" y="149"/>
                </a:cubicBezTo>
                <a:cubicBezTo>
                  <a:pt x="380" y="126"/>
                  <a:pt x="384" y="105"/>
                  <a:pt x="383" y="87"/>
                </a:cubicBezTo>
                <a:cubicBezTo>
                  <a:pt x="383" y="68"/>
                  <a:pt x="377" y="52"/>
                  <a:pt x="368" y="39"/>
                </a:cubicBezTo>
                <a:cubicBezTo>
                  <a:pt x="358" y="25"/>
                  <a:pt x="344" y="15"/>
                  <a:pt x="326" y="9"/>
                </a:cubicBezTo>
                <a:cubicBezTo>
                  <a:pt x="308" y="2"/>
                  <a:pt x="286" y="0"/>
                  <a:pt x="261" y="3"/>
                </a:cubicBezTo>
                <a:close/>
              </a:path>
            </a:pathLst>
          </a:custGeom>
          <a:solidFill>
            <a:schemeClr val="accent2"/>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30" name="Freeform 71"/>
          <p:cNvSpPr/>
          <p:nvPr>
            <p:custDataLst>
              <p:tags r:id="rId24"/>
            </p:custDataLst>
          </p:nvPr>
        </p:nvSpPr>
        <p:spPr bwMode="auto">
          <a:xfrm>
            <a:off x="7463155" y="4137025"/>
            <a:ext cx="1371600" cy="1271905"/>
          </a:xfrm>
          <a:custGeom>
            <a:avLst/>
            <a:gdLst>
              <a:gd name="T0" fmla="*/ 172 w 590"/>
              <a:gd name="T1" fmla="*/ 301 h 547"/>
              <a:gd name="T2" fmla="*/ 156 w 590"/>
              <a:gd name="T3" fmla="*/ 305 h 547"/>
              <a:gd name="T4" fmla="*/ 150 w 590"/>
              <a:gd name="T5" fmla="*/ 307 h 547"/>
              <a:gd name="T6" fmla="*/ 144 w 590"/>
              <a:gd name="T7" fmla="*/ 308 h 547"/>
              <a:gd name="T8" fmla="*/ 138 w 590"/>
              <a:gd name="T9" fmla="*/ 310 h 547"/>
              <a:gd name="T10" fmla="*/ 132 w 590"/>
              <a:gd name="T11" fmla="*/ 311 h 547"/>
              <a:gd name="T12" fmla="*/ 123 w 590"/>
              <a:gd name="T13" fmla="*/ 313 h 547"/>
              <a:gd name="T14" fmla="*/ 121 w 590"/>
              <a:gd name="T15" fmla="*/ 313 h 547"/>
              <a:gd name="T16" fmla="*/ 95 w 590"/>
              <a:gd name="T17" fmla="*/ 315 h 547"/>
              <a:gd name="T18" fmla="*/ 60 w 590"/>
              <a:gd name="T19" fmla="*/ 310 h 547"/>
              <a:gd name="T20" fmla="*/ 19 w 590"/>
              <a:gd name="T21" fmla="*/ 286 h 547"/>
              <a:gd name="T22" fmla="*/ 2 w 590"/>
              <a:gd name="T23" fmla="*/ 244 h 547"/>
              <a:gd name="T24" fmla="*/ 11 w 590"/>
              <a:gd name="T25" fmla="*/ 185 h 547"/>
              <a:gd name="T26" fmla="*/ 50 w 590"/>
              <a:gd name="T27" fmla="*/ 120 h 547"/>
              <a:gd name="T28" fmla="*/ 109 w 590"/>
              <a:gd name="T29" fmla="*/ 63 h 547"/>
              <a:gd name="T30" fmla="*/ 180 w 590"/>
              <a:gd name="T31" fmla="*/ 21 h 547"/>
              <a:gd name="T32" fmla="*/ 254 w 590"/>
              <a:gd name="T33" fmla="*/ 1 h 547"/>
              <a:gd name="T34" fmla="*/ 273 w 590"/>
              <a:gd name="T35" fmla="*/ 0 h 547"/>
              <a:gd name="T36" fmla="*/ 315 w 590"/>
              <a:gd name="T37" fmla="*/ 6 h 547"/>
              <a:gd name="T38" fmla="*/ 353 w 590"/>
              <a:gd name="T39" fmla="*/ 33 h 547"/>
              <a:gd name="T40" fmla="*/ 367 w 590"/>
              <a:gd name="T41" fmla="*/ 77 h 547"/>
              <a:gd name="T42" fmla="*/ 355 w 590"/>
              <a:gd name="T43" fmla="*/ 135 h 547"/>
              <a:gd name="T44" fmla="*/ 354 w 590"/>
              <a:gd name="T45" fmla="*/ 139 h 547"/>
              <a:gd name="T46" fmla="*/ 351 w 590"/>
              <a:gd name="T47" fmla="*/ 145 h 547"/>
              <a:gd name="T48" fmla="*/ 349 w 590"/>
              <a:gd name="T49" fmla="*/ 148 h 547"/>
              <a:gd name="T50" fmla="*/ 346 w 590"/>
              <a:gd name="T51" fmla="*/ 153 h 547"/>
              <a:gd name="T52" fmla="*/ 344 w 590"/>
              <a:gd name="T53" fmla="*/ 158 h 547"/>
              <a:gd name="T54" fmla="*/ 341 w 590"/>
              <a:gd name="T55" fmla="*/ 162 h 547"/>
              <a:gd name="T56" fmla="*/ 340 w 590"/>
              <a:gd name="T57" fmla="*/ 164 h 547"/>
              <a:gd name="T58" fmla="*/ 337 w 590"/>
              <a:gd name="T59" fmla="*/ 169 h 547"/>
              <a:gd name="T60" fmla="*/ 328 w 590"/>
              <a:gd name="T61" fmla="*/ 184 h 547"/>
              <a:gd name="T62" fmla="*/ 590 w 590"/>
              <a:gd name="T63" fmla="*/ 151 h 547"/>
              <a:gd name="T64" fmla="*/ 438 w 590"/>
              <a:gd name="T65" fmla="*/ 489 h 547"/>
              <a:gd name="T66" fmla="*/ 72 w 590"/>
              <a:gd name="T67" fmla="*/ 547 h 547"/>
              <a:gd name="T68" fmla="*/ 172 w 590"/>
              <a:gd name="T69" fmla="*/ 301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0" h="547">
                <a:moveTo>
                  <a:pt x="172" y="301"/>
                </a:moveTo>
                <a:cubicBezTo>
                  <a:pt x="156" y="305"/>
                  <a:pt x="156" y="305"/>
                  <a:pt x="156" y="305"/>
                </a:cubicBezTo>
                <a:cubicBezTo>
                  <a:pt x="154" y="306"/>
                  <a:pt x="152" y="306"/>
                  <a:pt x="150" y="307"/>
                </a:cubicBezTo>
                <a:cubicBezTo>
                  <a:pt x="148" y="307"/>
                  <a:pt x="146" y="308"/>
                  <a:pt x="144" y="308"/>
                </a:cubicBezTo>
                <a:cubicBezTo>
                  <a:pt x="138" y="310"/>
                  <a:pt x="138" y="310"/>
                  <a:pt x="138" y="310"/>
                </a:cubicBezTo>
                <a:cubicBezTo>
                  <a:pt x="136" y="310"/>
                  <a:pt x="134" y="311"/>
                  <a:pt x="132" y="311"/>
                </a:cubicBezTo>
                <a:cubicBezTo>
                  <a:pt x="132" y="311"/>
                  <a:pt x="124" y="312"/>
                  <a:pt x="123" y="313"/>
                </a:cubicBezTo>
                <a:cubicBezTo>
                  <a:pt x="121" y="313"/>
                  <a:pt x="121" y="313"/>
                  <a:pt x="121" y="313"/>
                </a:cubicBezTo>
                <a:cubicBezTo>
                  <a:pt x="112" y="314"/>
                  <a:pt x="103" y="315"/>
                  <a:pt x="95" y="315"/>
                </a:cubicBezTo>
                <a:cubicBezTo>
                  <a:pt x="82" y="315"/>
                  <a:pt x="70" y="313"/>
                  <a:pt x="60" y="310"/>
                </a:cubicBezTo>
                <a:cubicBezTo>
                  <a:pt x="43" y="305"/>
                  <a:pt x="29" y="297"/>
                  <a:pt x="19" y="286"/>
                </a:cubicBezTo>
                <a:cubicBezTo>
                  <a:pt x="9" y="275"/>
                  <a:pt x="4" y="260"/>
                  <a:pt x="2" y="244"/>
                </a:cubicBezTo>
                <a:cubicBezTo>
                  <a:pt x="0" y="226"/>
                  <a:pt x="3" y="206"/>
                  <a:pt x="11" y="185"/>
                </a:cubicBezTo>
                <a:cubicBezTo>
                  <a:pt x="20" y="163"/>
                  <a:pt x="33" y="142"/>
                  <a:pt x="50" y="120"/>
                </a:cubicBezTo>
                <a:cubicBezTo>
                  <a:pt x="66" y="100"/>
                  <a:pt x="86" y="80"/>
                  <a:pt x="109" y="63"/>
                </a:cubicBezTo>
                <a:cubicBezTo>
                  <a:pt x="131" y="46"/>
                  <a:pt x="155" y="32"/>
                  <a:pt x="180" y="21"/>
                </a:cubicBezTo>
                <a:cubicBezTo>
                  <a:pt x="206" y="10"/>
                  <a:pt x="231" y="3"/>
                  <a:pt x="254" y="1"/>
                </a:cubicBezTo>
                <a:cubicBezTo>
                  <a:pt x="261" y="0"/>
                  <a:pt x="267" y="0"/>
                  <a:pt x="273" y="0"/>
                </a:cubicBezTo>
                <a:cubicBezTo>
                  <a:pt x="289" y="0"/>
                  <a:pt x="303" y="2"/>
                  <a:pt x="315" y="6"/>
                </a:cubicBezTo>
                <a:cubicBezTo>
                  <a:pt x="331" y="12"/>
                  <a:pt x="344" y="21"/>
                  <a:pt x="353" y="33"/>
                </a:cubicBezTo>
                <a:cubicBezTo>
                  <a:pt x="362" y="45"/>
                  <a:pt x="367" y="60"/>
                  <a:pt x="367" y="77"/>
                </a:cubicBezTo>
                <a:cubicBezTo>
                  <a:pt x="368" y="95"/>
                  <a:pt x="364" y="115"/>
                  <a:pt x="355" y="135"/>
                </a:cubicBezTo>
                <a:cubicBezTo>
                  <a:pt x="355" y="136"/>
                  <a:pt x="354" y="139"/>
                  <a:pt x="354" y="139"/>
                </a:cubicBezTo>
                <a:cubicBezTo>
                  <a:pt x="351" y="145"/>
                  <a:pt x="351" y="145"/>
                  <a:pt x="351" y="145"/>
                </a:cubicBezTo>
                <a:cubicBezTo>
                  <a:pt x="349" y="148"/>
                  <a:pt x="349" y="148"/>
                  <a:pt x="349" y="148"/>
                </a:cubicBezTo>
                <a:cubicBezTo>
                  <a:pt x="346" y="153"/>
                  <a:pt x="346" y="153"/>
                  <a:pt x="346" y="153"/>
                </a:cubicBezTo>
                <a:cubicBezTo>
                  <a:pt x="346" y="155"/>
                  <a:pt x="345" y="157"/>
                  <a:pt x="344" y="158"/>
                </a:cubicBezTo>
                <a:cubicBezTo>
                  <a:pt x="343" y="160"/>
                  <a:pt x="342" y="161"/>
                  <a:pt x="341" y="162"/>
                </a:cubicBezTo>
                <a:cubicBezTo>
                  <a:pt x="340" y="164"/>
                  <a:pt x="340" y="164"/>
                  <a:pt x="340" y="164"/>
                </a:cubicBezTo>
                <a:cubicBezTo>
                  <a:pt x="339" y="165"/>
                  <a:pt x="338" y="167"/>
                  <a:pt x="337" y="169"/>
                </a:cubicBezTo>
                <a:cubicBezTo>
                  <a:pt x="328" y="184"/>
                  <a:pt x="328" y="184"/>
                  <a:pt x="328" y="184"/>
                </a:cubicBezTo>
                <a:cubicBezTo>
                  <a:pt x="590" y="151"/>
                  <a:pt x="590" y="151"/>
                  <a:pt x="590" y="151"/>
                </a:cubicBezTo>
                <a:cubicBezTo>
                  <a:pt x="438" y="489"/>
                  <a:pt x="438" y="489"/>
                  <a:pt x="438" y="489"/>
                </a:cubicBezTo>
                <a:cubicBezTo>
                  <a:pt x="72" y="547"/>
                  <a:pt x="72" y="547"/>
                  <a:pt x="72" y="547"/>
                </a:cubicBezTo>
                <a:lnTo>
                  <a:pt x="172" y="301"/>
                </a:lnTo>
                <a:close/>
              </a:path>
            </a:pathLst>
          </a:custGeom>
          <a:solidFill>
            <a:schemeClr val="accent2"/>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31" name="Freeform 72"/>
          <p:cNvSpPr/>
          <p:nvPr>
            <p:custDataLst>
              <p:tags r:id="rId25"/>
            </p:custDataLst>
          </p:nvPr>
        </p:nvSpPr>
        <p:spPr bwMode="auto">
          <a:xfrm>
            <a:off x="5906135" y="1822450"/>
            <a:ext cx="3266440" cy="3501390"/>
          </a:xfrm>
          <a:custGeom>
            <a:avLst/>
            <a:gdLst>
              <a:gd name="T0" fmla="*/ 3318 w 3325"/>
              <a:gd name="T1" fmla="*/ 1363 h 3564"/>
              <a:gd name="T2" fmla="*/ 1141 w 3325"/>
              <a:gd name="T3" fmla="*/ 1541 h 3564"/>
              <a:gd name="T4" fmla="*/ 15 w 3325"/>
              <a:gd name="T5" fmla="*/ 0 h 3564"/>
              <a:gd name="T6" fmla="*/ 3 w 3325"/>
              <a:gd name="T7" fmla="*/ 0 h 3564"/>
              <a:gd name="T8" fmla="*/ 0 w 3325"/>
              <a:gd name="T9" fmla="*/ 12 h 3564"/>
              <a:gd name="T10" fmla="*/ 1127 w 3325"/>
              <a:gd name="T11" fmla="*/ 1550 h 3564"/>
              <a:gd name="T12" fmla="*/ 426 w 3325"/>
              <a:gd name="T13" fmla="*/ 3555 h 3564"/>
              <a:gd name="T14" fmla="*/ 434 w 3325"/>
              <a:gd name="T15" fmla="*/ 3564 h 3564"/>
              <a:gd name="T16" fmla="*/ 443 w 3325"/>
              <a:gd name="T17" fmla="*/ 3564 h 3564"/>
              <a:gd name="T18" fmla="*/ 1143 w 3325"/>
              <a:gd name="T19" fmla="*/ 1557 h 3564"/>
              <a:gd name="T20" fmla="*/ 3321 w 3325"/>
              <a:gd name="T21" fmla="*/ 1380 h 3564"/>
              <a:gd name="T22" fmla="*/ 3325 w 3325"/>
              <a:gd name="T23" fmla="*/ 1370 h 3564"/>
              <a:gd name="T24" fmla="*/ 3318 w 3325"/>
              <a:gd name="T25" fmla="*/ 1363 h 3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5" h="3564">
                <a:moveTo>
                  <a:pt x="3318" y="1363"/>
                </a:moveTo>
                <a:lnTo>
                  <a:pt x="1141" y="1541"/>
                </a:lnTo>
                <a:lnTo>
                  <a:pt x="15" y="0"/>
                </a:lnTo>
                <a:lnTo>
                  <a:pt x="3" y="0"/>
                </a:lnTo>
                <a:lnTo>
                  <a:pt x="0" y="12"/>
                </a:lnTo>
                <a:lnTo>
                  <a:pt x="1127" y="1550"/>
                </a:lnTo>
                <a:lnTo>
                  <a:pt x="426" y="3555"/>
                </a:lnTo>
                <a:lnTo>
                  <a:pt x="434" y="3564"/>
                </a:lnTo>
                <a:lnTo>
                  <a:pt x="443" y="3564"/>
                </a:lnTo>
                <a:lnTo>
                  <a:pt x="1143" y="1557"/>
                </a:lnTo>
                <a:lnTo>
                  <a:pt x="3321" y="1380"/>
                </a:lnTo>
                <a:lnTo>
                  <a:pt x="3325" y="1370"/>
                </a:lnTo>
                <a:lnTo>
                  <a:pt x="3318" y="1363"/>
                </a:lnTo>
                <a:close/>
              </a:path>
            </a:pathLst>
          </a:custGeom>
          <a:solidFill>
            <a:schemeClr val="lt1">
              <a:alpha val="20000"/>
            </a:schemeClr>
          </a:solidFill>
          <a:ln>
            <a:noFill/>
          </a:ln>
        </p:spPr>
        <p:txBody>
          <a:bodyPr vert="horz" wrap="square" lIns="57150" tIns="28575" rIns="57150" bIns="28575" numCol="1" anchor="t" anchorCtr="0" compatLnSpc="1"/>
          <a:lstStyle/>
          <a:p>
            <a:endParaRPr lang="id-ID" sz="1125">
              <a:solidFill>
                <a:schemeClr val="dk1"/>
              </a:solidFill>
              <a:cs typeface="+mn-ea"/>
              <a:sym typeface="+mn-lt"/>
            </a:endParaRPr>
          </a:p>
        </p:txBody>
      </p:sp>
      <p:sp>
        <p:nvSpPr>
          <p:cNvPr id="4" name="Freeform 29"/>
          <p:cNvSpPr>
            <a:spLocks noChangeArrowheads="1"/>
          </p:cNvSpPr>
          <p:nvPr>
            <p:custDataLst>
              <p:tags r:id="rId26"/>
            </p:custDataLst>
          </p:nvPr>
        </p:nvSpPr>
        <p:spPr bwMode="auto">
          <a:xfrm>
            <a:off x="8099425" y="4758690"/>
            <a:ext cx="341630" cy="353060"/>
          </a:xfrm>
          <a:custGeom>
            <a:avLst/>
            <a:gdLst>
              <a:gd name="T0" fmla="*/ 111726 w 444"/>
              <a:gd name="T1" fmla="*/ 150538 h 462"/>
              <a:gd name="T2" fmla="*/ 111726 w 444"/>
              <a:gd name="T3" fmla="*/ 150538 h 462"/>
              <a:gd name="T4" fmla="*/ 144162 w 444"/>
              <a:gd name="T5" fmla="*/ 114802 h 462"/>
              <a:gd name="T6" fmla="*/ 199574 w 444"/>
              <a:gd name="T7" fmla="*/ 31716 h 462"/>
              <a:gd name="T8" fmla="*/ 191916 w 444"/>
              <a:gd name="T9" fmla="*/ 23675 h 462"/>
              <a:gd name="T10" fmla="*/ 155875 w 444"/>
              <a:gd name="T11" fmla="*/ 23675 h 462"/>
              <a:gd name="T12" fmla="*/ 100013 w 444"/>
              <a:gd name="T13" fmla="*/ 0 h 462"/>
              <a:gd name="T14" fmla="*/ 44150 w 444"/>
              <a:gd name="T15" fmla="*/ 23675 h 462"/>
              <a:gd name="T16" fmla="*/ 8109 w 444"/>
              <a:gd name="T17" fmla="*/ 23675 h 462"/>
              <a:gd name="T18" fmla="*/ 0 w 444"/>
              <a:gd name="T19" fmla="*/ 31716 h 462"/>
              <a:gd name="T20" fmla="*/ 55863 w 444"/>
              <a:gd name="T21" fmla="*/ 114802 h 462"/>
              <a:gd name="T22" fmla="*/ 87849 w 444"/>
              <a:gd name="T23" fmla="*/ 150538 h 462"/>
              <a:gd name="T24" fmla="*/ 87849 w 444"/>
              <a:gd name="T25" fmla="*/ 166172 h 462"/>
              <a:gd name="T26" fmla="*/ 48204 w 444"/>
              <a:gd name="T27" fmla="*/ 185827 h 462"/>
              <a:gd name="T28" fmla="*/ 100013 w 444"/>
              <a:gd name="T29" fmla="*/ 205928 h 462"/>
              <a:gd name="T30" fmla="*/ 147766 w 444"/>
              <a:gd name="T31" fmla="*/ 185827 h 462"/>
              <a:gd name="T32" fmla="*/ 111726 w 444"/>
              <a:gd name="T33" fmla="*/ 166172 h 462"/>
              <a:gd name="T34" fmla="*/ 111726 w 444"/>
              <a:gd name="T35" fmla="*/ 150538 h 462"/>
              <a:gd name="T36" fmla="*/ 144162 w 444"/>
              <a:gd name="T37" fmla="*/ 94700 h 462"/>
              <a:gd name="T38" fmla="*/ 144162 w 444"/>
              <a:gd name="T39" fmla="*/ 94700 h 462"/>
              <a:gd name="T40" fmla="*/ 155875 w 444"/>
              <a:gd name="T41" fmla="*/ 39756 h 462"/>
              <a:gd name="T42" fmla="*/ 183807 w 444"/>
              <a:gd name="T43" fmla="*/ 39756 h 462"/>
              <a:gd name="T44" fmla="*/ 144162 w 444"/>
              <a:gd name="T45" fmla="*/ 94700 h 462"/>
              <a:gd name="T46" fmla="*/ 100013 w 444"/>
              <a:gd name="T47" fmla="*/ 16081 h 462"/>
              <a:gd name="T48" fmla="*/ 100013 w 444"/>
              <a:gd name="T49" fmla="*/ 16081 h 462"/>
              <a:gd name="T50" fmla="*/ 144162 w 444"/>
              <a:gd name="T51" fmla="*/ 31716 h 462"/>
              <a:gd name="T52" fmla="*/ 100013 w 444"/>
              <a:gd name="T53" fmla="*/ 51370 h 462"/>
              <a:gd name="T54" fmla="*/ 55863 w 444"/>
              <a:gd name="T55" fmla="*/ 31716 h 462"/>
              <a:gd name="T56" fmla="*/ 100013 w 444"/>
              <a:gd name="T57" fmla="*/ 16081 h 462"/>
              <a:gd name="T58" fmla="*/ 16218 w 444"/>
              <a:gd name="T59" fmla="*/ 39756 h 462"/>
              <a:gd name="T60" fmla="*/ 16218 w 444"/>
              <a:gd name="T61" fmla="*/ 39756 h 462"/>
              <a:gd name="T62" fmla="*/ 44150 w 444"/>
              <a:gd name="T63" fmla="*/ 39756 h 462"/>
              <a:gd name="T64" fmla="*/ 55863 w 444"/>
              <a:gd name="T65" fmla="*/ 94700 h 462"/>
              <a:gd name="T66" fmla="*/ 16218 w 444"/>
              <a:gd name="T67" fmla="*/ 39756 h 46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lt1"/>
          </a:solidFill>
          <a:ln>
            <a:noFill/>
          </a:ln>
          <a:effectLst/>
          <a:scene3d>
            <a:camera prst="isometricOffAxis1Right"/>
            <a:lightRig rig="threePt" dir="t"/>
          </a:scene3d>
        </p:spPr>
        <p:txBody>
          <a:bodyPr wrap="none" lIns="21431" tIns="10716" rIns="21431" bIns="10716" anchor="ctr"/>
          <a:lstStyle/>
          <a:p>
            <a:endParaRPr lang="en-US" sz="1125" dirty="0">
              <a:solidFill>
                <a:schemeClr val="dk1"/>
              </a:solidFill>
              <a:cs typeface="+mn-ea"/>
              <a:sym typeface="+mn-lt"/>
            </a:endParaRPr>
          </a:p>
        </p:txBody>
      </p:sp>
      <p:sp>
        <p:nvSpPr>
          <p:cNvPr id="5" name="Freeform 102"/>
          <p:cNvSpPr>
            <a:spLocks noChangeArrowheads="1"/>
          </p:cNvSpPr>
          <p:nvPr>
            <p:custDataLst>
              <p:tags r:id="rId27"/>
            </p:custDataLst>
          </p:nvPr>
        </p:nvSpPr>
        <p:spPr bwMode="auto">
          <a:xfrm>
            <a:off x="7622540" y="1707515"/>
            <a:ext cx="379730" cy="341630"/>
          </a:xfrm>
          <a:custGeom>
            <a:avLst/>
            <a:gdLst>
              <a:gd name="T0" fmla="*/ 35703 w 498"/>
              <a:gd name="T1" fmla="*/ 67874 h 445"/>
              <a:gd name="T2" fmla="*/ 35703 w 498"/>
              <a:gd name="T3" fmla="*/ 67874 h 445"/>
              <a:gd name="T4" fmla="*/ 63372 w 498"/>
              <a:gd name="T5" fmla="*/ 75965 h 445"/>
              <a:gd name="T6" fmla="*/ 67389 w 498"/>
              <a:gd name="T7" fmla="*/ 75965 h 445"/>
              <a:gd name="T8" fmla="*/ 87026 w 498"/>
              <a:gd name="T9" fmla="*/ 60232 h 445"/>
              <a:gd name="T10" fmla="*/ 87026 w 498"/>
              <a:gd name="T11" fmla="*/ 56187 h 445"/>
              <a:gd name="T12" fmla="*/ 79439 w 498"/>
              <a:gd name="T13" fmla="*/ 48096 h 445"/>
              <a:gd name="T14" fmla="*/ 122728 w 498"/>
              <a:gd name="T15" fmla="*/ 4495 h 445"/>
              <a:gd name="T16" fmla="*/ 87026 w 498"/>
              <a:gd name="T17" fmla="*/ 0 h 445"/>
              <a:gd name="T18" fmla="*/ 47753 w 498"/>
              <a:gd name="T19" fmla="*/ 24273 h 445"/>
              <a:gd name="T20" fmla="*/ 32133 w 498"/>
              <a:gd name="T21" fmla="*/ 36409 h 445"/>
              <a:gd name="T22" fmla="*/ 23653 w 498"/>
              <a:gd name="T23" fmla="*/ 52141 h 445"/>
              <a:gd name="T24" fmla="*/ 8033 w 498"/>
              <a:gd name="T25" fmla="*/ 56187 h 445"/>
              <a:gd name="T26" fmla="*/ 0 w 498"/>
              <a:gd name="T27" fmla="*/ 64278 h 445"/>
              <a:gd name="T28" fmla="*/ 0 w 498"/>
              <a:gd name="T29" fmla="*/ 67874 h 445"/>
              <a:gd name="T30" fmla="*/ 16066 w 498"/>
              <a:gd name="T31" fmla="*/ 84055 h 445"/>
              <a:gd name="T32" fmla="*/ 23653 w 498"/>
              <a:gd name="T33" fmla="*/ 88101 h 445"/>
              <a:gd name="T34" fmla="*/ 32133 w 498"/>
              <a:gd name="T35" fmla="*/ 80010 h 445"/>
              <a:gd name="T36" fmla="*/ 35703 w 498"/>
              <a:gd name="T37" fmla="*/ 67874 h 445"/>
              <a:gd name="T38" fmla="*/ 99075 w 498"/>
              <a:gd name="T39" fmla="*/ 71919 h 445"/>
              <a:gd name="T40" fmla="*/ 99075 w 498"/>
              <a:gd name="T41" fmla="*/ 71919 h 445"/>
              <a:gd name="T42" fmla="*/ 95059 w 498"/>
              <a:gd name="T43" fmla="*/ 71919 h 445"/>
              <a:gd name="T44" fmla="*/ 79439 w 498"/>
              <a:gd name="T45" fmla="*/ 84055 h 445"/>
              <a:gd name="T46" fmla="*/ 75422 w 498"/>
              <a:gd name="T47" fmla="*/ 91697 h 445"/>
              <a:gd name="T48" fmla="*/ 170035 w 498"/>
              <a:gd name="T49" fmla="*/ 195530 h 445"/>
              <a:gd name="T50" fmla="*/ 178068 w 498"/>
              <a:gd name="T51" fmla="*/ 195530 h 445"/>
              <a:gd name="T52" fmla="*/ 190117 w 498"/>
              <a:gd name="T53" fmla="*/ 187439 h 445"/>
              <a:gd name="T54" fmla="*/ 190117 w 498"/>
              <a:gd name="T55" fmla="*/ 179798 h 445"/>
              <a:gd name="T56" fmla="*/ 99075 w 498"/>
              <a:gd name="T57" fmla="*/ 71919 h 445"/>
              <a:gd name="T58" fmla="*/ 221804 w 498"/>
              <a:gd name="T59" fmla="*/ 28318 h 445"/>
              <a:gd name="T60" fmla="*/ 221804 w 498"/>
              <a:gd name="T61" fmla="*/ 28318 h 445"/>
              <a:gd name="T62" fmla="*/ 213771 w 498"/>
              <a:gd name="T63" fmla="*/ 24273 h 445"/>
              <a:gd name="T64" fmla="*/ 205737 w 498"/>
              <a:gd name="T65" fmla="*/ 40005 h 445"/>
              <a:gd name="T66" fmla="*/ 182084 w 498"/>
              <a:gd name="T67" fmla="*/ 48096 h 445"/>
              <a:gd name="T68" fmla="*/ 178068 w 498"/>
              <a:gd name="T69" fmla="*/ 28318 h 445"/>
              <a:gd name="T70" fmla="*/ 186101 w 498"/>
              <a:gd name="T71" fmla="*/ 8540 h 445"/>
              <a:gd name="T72" fmla="*/ 182084 w 498"/>
              <a:gd name="T73" fmla="*/ 4495 h 445"/>
              <a:gd name="T74" fmla="*/ 150398 w 498"/>
              <a:gd name="T75" fmla="*/ 32364 h 445"/>
              <a:gd name="T76" fmla="*/ 142365 w 498"/>
              <a:gd name="T77" fmla="*/ 67874 h 445"/>
              <a:gd name="T78" fmla="*/ 126745 w 498"/>
              <a:gd name="T79" fmla="*/ 84055 h 445"/>
              <a:gd name="T80" fmla="*/ 142365 w 498"/>
              <a:gd name="T81" fmla="*/ 103833 h 445"/>
              <a:gd name="T82" fmla="*/ 162448 w 498"/>
              <a:gd name="T83" fmla="*/ 84055 h 445"/>
              <a:gd name="T84" fmla="*/ 182084 w 498"/>
              <a:gd name="T85" fmla="*/ 80010 h 445"/>
              <a:gd name="T86" fmla="*/ 217787 w 498"/>
              <a:gd name="T87" fmla="*/ 64278 h 445"/>
              <a:gd name="T88" fmla="*/ 221804 w 498"/>
              <a:gd name="T89" fmla="*/ 28318 h 445"/>
              <a:gd name="T90" fmla="*/ 32133 w 498"/>
              <a:gd name="T91" fmla="*/ 179798 h 445"/>
              <a:gd name="T92" fmla="*/ 32133 w 498"/>
              <a:gd name="T93" fmla="*/ 179798 h 445"/>
              <a:gd name="T94" fmla="*/ 32133 w 498"/>
              <a:gd name="T95" fmla="*/ 187439 h 445"/>
              <a:gd name="T96" fmla="*/ 39719 w 498"/>
              <a:gd name="T97" fmla="*/ 199576 h 445"/>
              <a:gd name="T98" fmla="*/ 47753 w 498"/>
              <a:gd name="T99" fmla="*/ 195530 h 445"/>
              <a:gd name="T100" fmla="*/ 103092 w 498"/>
              <a:gd name="T101" fmla="*/ 143838 h 445"/>
              <a:gd name="T102" fmla="*/ 87026 w 498"/>
              <a:gd name="T103" fmla="*/ 123611 h 445"/>
              <a:gd name="T104" fmla="*/ 32133 w 498"/>
              <a:gd name="T105" fmla="*/ 179798 h 44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lt1"/>
          </a:solidFill>
          <a:ln>
            <a:noFill/>
          </a:ln>
          <a:effectLst/>
          <a:scene3d>
            <a:camera prst="isometricBottomDown"/>
            <a:lightRig rig="threePt" dir="t"/>
          </a:scene3d>
        </p:spPr>
        <p:txBody>
          <a:bodyPr wrap="none" lIns="21431" tIns="10716" rIns="21431" bIns="10716" anchor="ctr"/>
          <a:lstStyle/>
          <a:p>
            <a:endParaRPr lang="en-US" sz="1125" dirty="0">
              <a:solidFill>
                <a:schemeClr val="dk1"/>
              </a:solidFill>
              <a:cs typeface="+mn-ea"/>
              <a:sym typeface="+mn-lt"/>
            </a:endParaRPr>
          </a:p>
        </p:txBody>
      </p:sp>
      <p:sp>
        <p:nvSpPr>
          <p:cNvPr id="6" name="Freeform 154"/>
          <p:cNvSpPr>
            <a:spLocks noChangeArrowheads="1"/>
          </p:cNvSpPr>
          <p:nvPr>
            <p:custDataLst>
              <p:tags r:id="rId28"/>
            </p:custDataLst>
          </p:nvPr>
        </p:nvSpPr>
        <p:spPr bwMode="auto">
          <a:xfrm>
            <a:off x="5648325" y="3448685"/>
            <a:ext cx="274320" cy="371475"/>
          </a:xfrm>
          <a:custGeom>
            <a:avLst/>
            <a:gdLst>
              <a:gd name="T0" fmla="*/ 156272 w 355"/>
              <a:gd name="T1" fmla="*/ 58950 h 487"/>
              <a:gd name="T2" fmla="*/ 156272 w 355"/>
              <a:gd name="T3" fmla="*/ 58950 h 487"/>
              <a:gd name="T4" fmla="*/ 52392 w 355"/>
              <a:gd name="T5" fmla="*/ 7592 h 487"/>
              <a:gd name="T6" fmla="*/ 4065 w 355"/>
              <a:gd name="T7" fmla="*/ 23669 h 487"/>
              <a:gd name="T8" fmla="*/ 0 w 355"/>
              <a:gd name="T9" fmla="*/ 35280 h 487"/>
              <a:gd name="T10" fmla="*/ 4065 w 355"/>
              <a:gd name="T11" fmla="*/ 154073 h 487"/>
              <a:gd name="T12" fmla="*/ 8130 w 355"/>
              <a:gd name="T13" fmla="*/ 162111 h 487"/>
              <a:gd name="T14" fmla="*/ 100267 w 355"/>
              <a:gd name="T15" fmla="*/ 217041 h 487"/>
              <a:gd name="T16" fmla="*/ 104332 w 355"/>
              <a:gd name="T17" fmla="*/ 217041 h 487"/>
              <a:gd name="T18" fmla="*/ 108397 w 355"/>
              <a:gd name="T19" fmla="*/ 217041 h 487"/>
              <a:gd name="T20" fmla="*/ 112010 w 355"/>
              <a:gd name="T21" fmla="*/ 213469 h 487"/>
              <a:gd name="T22" fmla="*/ 112010 w 355"/>
              <a:gd name="T23" fmla="*/ 90657 h 487"/>
              <a:gd name="T24" fmla="*/ 108397 w 355"/>
              <a:gd name="T25" fmla="*/ 82619 h 487"/>
              <a:gd name="T26" fmla="*/ 19873 w 355"/>
              <a:gd name="T27" fmla="*/ 31261 h 487"/>
              <a:gd name="T28" fmla="*/ 32067 w 355"/>
              <a:gd name="T29" fmla="*/ 23669 h 487"/>
              <a:gd name="T30" fmla="*/ 48327 w 355"/>
              <a:gd name="T31" fmla="*/ 19650 h 487"/>
              <a:gd name="T32" fmla="*/ 135948 w 355"/>
              <a:gd name="T33" fmla="*/ 66988 h 487"/>
              <a:gd name="T34" fmla="*/ 140013 w 355"/>
              <a:gd name="T35" fmla="*/ 71007 h 487"/>
              <a:gd name="T36" fmla="*/ 140013 w 355"/>
              <a:gd name="T37" fmla="*/ 189800 h 487"/>
              <a:gd name="T38" fmla="*/ 148142 w 355"/>
              <a:gd name="T39" fmla="*/ 197392 h 487"/>
              <a:gd name="T40" fmla="*/ 159885 w 355"/>
              <a:gd name="T41" fmla="*/ 189800 h 487"/>
              <a:gd name="T42" fmla="*/ 159885 w 355"/>
              <a:gd name="T43" fmla="*/ 62969 h 487"/>
              <a:gd name="T44" fmla="*/ 156272 w 355"/>
              <a:gd name="T45" fmla="*/ 58950 h 487"/>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lt1"/>
          </a:solidFill>
          <a:ln>
            <a:noFill/>
          </a:ln>
          <a:effectLst/>
          <a:scene3d>
            <a:camera prst="perspectiveContrastingLeftFacing"/>
            <a:lightRig rig="threePt" dir="t"/>
          </a:scene3d>
        </p:spPr>
        <p:txBody>
          <a:bodyPr wrap="none" lIns="21431" tIns="10716" rIns="21431" bIns="10716" anchor="ctr"/>
          <a:lstStyle/>
          <a:p>
            <a:endParaRPr lang="en-US" sz="1125" dirty="0">
              <a:solidFill>
                <a:schemeClr val="dk1"/>
              </a:solidFill>
              <a:cs typeface="+mn-ea"/>
              <a:sym typeface="+mn-lt"/>
            </a:endParaRPr>
          </a:p>
        </p:txBody>
      </p:sp>
      <p:sp>
        <p:nvSpPr>
          <p:cNvPr id="39" name="TextBox 38"/>
          <p:cNvSpPr txBox="1"/>
          <p:nvPr>
            <p:custDataLst>
              <p:tags r:id="rId29"/>
            </p:custDataLst>
          </p:nvPr>
        </p:nvSpPr>
        <p:spPr>
          <a:xfrm>
            <a:off x="9169400" y="681355"/>
            <a:ext cx="1623060" cy="368300"/>
          </a:xfrm>
          <a:prstGeom prst="rect">
            <a:avLst/>
          </a:prstGeom>
          <a:noFill/>
        </p:spPr>
        <p:txBody>
          <a:bodyPr wrap="square" rtlCol="0">
            <a:spAutoFit/>
          </a:bodyPr>
          <a:lstStyle/>
          <a:p>
            <a:r>
              <a:rPr lang="en-US" dirty="0" err="1">
                <a:solidFill>
                  <a:schemeClr val="accent3">
                    <a:lumMod val="50000"/>
                  </a:schemeClr>
                </a:solidFill>
                <a:latin typeface="Arial" panose="020B0604020202090204" pitchFamily="34" charset="0"/>
                <a:ea typeface="汉仪君黑-55W" panose="00020600040101010101" charset="-122"/>
                <a:cs typeface="+mn-ea"/>
                <a:sym typeface="+mn-lt"/>
              </a:rPr>
              <a:t>贺卡</a:t>
            </a:r>
            <a:r>
              <a:rPr lang="zh-CN" altLang="en-US" dirty="0">
                <a:solidFill>
                  <a:schemeClr val="accent3">
                    <a:lumMod val="50000"/>
                  </a:schemeClr>
                </a:solidFill>
                <a:latin typeface="Arial" panose="020B0604020202090204" pitchFamily="34" charset="0"/>
                <a:ea typeface="汉仪君黑-55W" panose="00020600040101010101" charset="-122"/>
                <a:cs typeface="+mn-ea"/>
                <a:sym typeface="+mn-lt"/>
              </a:rPr>
              <a:t>（</a:t>
            </a:r>
            <a:r>
              <a:rPr lang="en-US" altLang="zh-CN" dirty="0">
                <a:solidFill>
                  <a:schemeClr val="accent3">
                    <a:lumMod val="50000"/>
                  </a:schemeClr>
                </a:solidFill>
                <a:latin typeface="Arial" panose="020B0604020202090204" pitchFamily="34" charset="0"/>
                <a:ea typeface="汉仪君黑-55W" panose="00020600040101010101" charset="-122"/>
                <a:cs typeface="+mn-ea"/>
                <a:sym typeface="+mn-lt"/>
              </a:rPr>
              <a:t>NFT</a:t>
            </a:r>
            <a:r>
              <a:rPr lang="zh-CN" altLang="en-US" dirty="0">
                <a:solidFill>
                  <a:schemeClr val="accent3">
                    <a:lumMod val="50000"/>
                  </a:schemeClr>
                </a:solidFill>
                <a:latin typeface="Arial" panose="020B0604020202090204" pitchFamily="34" charset="0"/>
                <a:ea typeface="汉仪君黑-55W" panose="00020600040101010101" charset="-122"/>
                <a:cs typeface="+mn-ea"/>
                <a:sym typeface="+mn-lt"/>
              </a:rPr>
              <a:t>）</a:t>
            </a:r>
            <a:endParaRPr lang="zh-CN" altLang="en-US" dirty="0">
              <a:solidFill>
                <a:schemeClr val="accent3">
                  <a:lumMod val="50000"/>
                </a:schemeClr>
              </a:solidFill>
              <a:latin typeface="Arial" panose="020B0604020202090204" pitchFamily="34" charset="0"/>
              <a:ea typeface="汉仪君黑-55W" panose="00020600040101010101" charset="-122"/>
              <a:cs typeface="+mn-ea"/>
              <a:sym typeface="+mn-lt"/>
            </a:endParaRPr>
          </a:p>
        </p:txBody>
      </p:sp>
      <p:sp>
        <p:nvSpPr>
          <p:cNvPr id="40" name="TextBox 39"/>
          <p:cNvSpPr txBox="1"/>
          <p:nvPr>
            <p:custDataLst>
              <p:tags r:id="rId30"/>
            </p:custDataLst>
          </p:nvPr>
        </p:nvSpPr>
        <p:spPr>
          <a:xfrm>
            <a:off x="9169400" y="1013460"/>
            <a:ext cx="2925445" cy="1591310"/>
          </a:xfrm>
          <a:prstGeom prst="rect">
            <a:avLst/>
          </a:prstGeom>
          <a:noFill/>
        </p:spPr>
        <p:txBody>
          <a:bodyPr wrap="square" rtlCol="0">
            <a:spAutoFit/>
          </a:bodyPr>
          <a:lstStyle/>
          <a:p>
            <a:pPr>
              <a:lnSpc>
                <a:spcPct val="150000"/>
              </a:lnSpc>
            </a:pPr>
            <a:r>
              <a:rPr lang="en-US" sz="1300" dirty="0" err="1">
                <a:solidFill>
                  <a:schemeClr val="dk1">
                    <a:lumMod val="65000"/>
                    <a:lumOff val="35000"/>
                  </a:schemeClr>
                </a:solidFill>
                <a:latin typeface="Arial" panose="020B0604020202090204" pitchFamily="34" charset="0"/>
                <a:ea typeface="汉仪君黑-55W" panose="00020600040101010101" charset="-122"/>
                <a:cs typeface="+mn-ea"/>
                <a:sym typeface="+mn-lt"/>
              </a:rPr>
              <a:t>用户在完成每日答题后</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，可以获得贺卡碎片，多个贺卡碎片可以合成一个贺卡</a:t>
            </a:r>
            <a:r>
              <a:rPr lang="en-US" altLang="zh-CN" sz="1300" dirty="0">
                <a:solidFill>
                  <a:schemeClr val="dk1">
                    <a:lumMod val="65000"/>
                    <a:lumOff val="35000"/>
                  </a:schemeClr>
                </a:solidFill>
                <a:latin typeface="Arial" panose="020B0604020202090204" pitchFamily="34" charset="0"/>
                <a:ea typeface="汉仪君黑-55W" panose="00020600040101010101" charset="-122"/>
                <a:cs typeface="+mn-ea"/>
                <a:sym typeface="+mn-lt"/>
              </a:rPr>
              <a:t>NFT</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，与勋章不同的是，我们更鼓励用户将贺卡进行分享，让更多的用户能够加入 </a:t>
            </a:r>
            <a:r>
              <a:rPr lang="en-US" altLang="zh-CN" sz="1300" dirty="0" err="1">
                <a:solidFill>
                  <a:schemeClr val="dk1">
                    <a:lumMod val="65000"/>
                    <a:lumOff val="35000"/>
                  </a:schemeClr>
                </a:solidFill>
                <a:latin typeface="Arial" panose="020B0604020202090204" pitchFamily="34" charset="0"/>
                <a:ea typeface="汉仪君黑-55W" panose="00020600040101010101" charset="-122"/>
                <a:cs typeface="+mn-ea"/>
                <a:sym typeface="+mn-lt"/>
              </a:rPr>
              <a:t>Qeblty</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 社区</a:t>
            </a:r>
            <a:endPar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endParaRPr>
          </a:p>
        </p:txBody>
      </p:sp>
      <p:sp>
        <p:nvSpPr>
          <p:cNvPr id="42" name="TextBox 41"/>
          <p:cNvSpPr txBox="1"/>
          <p:nvPr>
            <p:custDataLst>
              <p:tags r:id="rId31"/>
            </p:custDataLst>
          </p:nvPr>
        </p:nvSpPr>
        <p:spPr>
          <a:xfrm>
            <a:off x="9169400" y="3953510"/>
            <a:ext cx="2360930" cy="368300"/>
          </a:xfrm>
          <a:prstGeom prst="rect">
            <a:avLst/>
          </a:prstGeom>
          <a:noFill/>
        </p:spPr>
        <p:txBody>
          <a:bodyPr wrap="square" rtlCol="0">
            <a:spAutoFit/>
          </a:bodyPr>
          <a:lstStyle/>
          <a:p>
            <a:r>
              <a:rPr lang="en-US" dirty="0" err="1">
                <a:solidFill>
                  <a:schemeClr val="accent2">
                    <a:lumMod val="75000"/>
                  </a:schemeClr>
                </a:solidFill>
                <a:latin typeface="Arial" panose="020B0604020202090204" pitchFamily="34" charset="0"/>
                <a:ea typeface="汉仪君黑-55W" panose="00020600040101010101" charset="-122"/>
                <a:cs typeface="+mn-ea"/>
                <a:sym typeface="+mn-lt"/>
              </a:rPr>
              <a:t>积分</a:t>
            </a:r>
            <a:endParaRPr lang="en-US" dirty="0" err="1">
              <a:solidFill>
                <a:schemeClr val="accent2">
                  <a:lumMod val="75000"/>
                </a:schemeClr>
              </a:solidFill>
              <a:latin typeface="Arial" panose="020B0604020202090204" pitchFamily="34" charset="0"/>
              <a:ea typeface="汉仪君黑-55W" panose="00020600040101010101" charset="-122"/>
              <a:cs typeface="+mn-ea"/>
              <a:sym typeface="+mn-lt"/>
            </a:endParaRPr>
          </a:p>
        </p:txBody>
      </p:sp>
      <p:sp>
        <p:nvSpPr>
          <p:cNvPr id="43" name="TextBox 42"/>
          <p:cNvSpPr txBox="1"/>
          <p:nvPr>
            <p:custDataLst>
              <p:tags r:id="rId32"/>
            </p:custDataLst>
          </p:nvPr>
        </p:nvSpPr>
        <p:spPr>
          <a:xfrm>
            <a:off x="9169400" y="4285615"/>
            <a:ext cx="2925445" cy="1291590"/>
          </a:xfrm>
          <a:prstGeom prst="rect">
            <a:avLst/>
          </a:prstGeom>
          <a:noFill/>
        </p:spPr>
        <p:txBody>
          <a:bodyPr wrap="square" rtlCol="0">
            <a:spAutoFit/>
          </a:bodyPr>
          <a:lstStyle/>
          <a:p>
            <a:pPr>
              <a:lnSpc>
                <a:spcPct val="150000"/>
              </a:lnSpc>
            </a:pPr>
            <a:r>
              <a:rPr lang="en-US" sz="1300" dirty="0" err="1">
                <a:solidFill>
                  <a:schemeClr val="dk1">
                    <a:lumMod val="65000"/>
                    <a:lumOff val="35000"/>
                  </a:schemeClr>
                </a:solidFill>
                <a:latin typeface="Arial" panose="020B0604020202090204" pitchFamily="34" charset="0"/>
                <a:ea typeface="汉仪君黑-55W" panose="00020600040101010101" charset="-122"/>
                <a:cs typeface="+mn-ea"/>
                <a:sym typeface="+mn-lt"/>
              </a:rPr>
              <a:t>用户在完成祈祷</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 </a:t>
            </a:r>
            <a:r>
              <a:rPr lang="en-US" altLang="zh-CN" sz="1300" dirty="0">
                <a:solidFill>
                  <a:schemeClr val="dk1">
                    <a:lumMod val="65000"/>
                    <a:lumOff val="35000"/>
                  </a:schemeClr>
                </a:solidFill>
                <a:latin typeface="Arial" panose="020B0604020202090204" pitchFamily="34" charset="0"/>
                <a:ea typeface="汉仪君黑-55W" panose="00020600040101010101" charset="-122"/>
                <a:cs typeface="+mn-ea"/>
                <a:sym typeface="+mn-lt"/>
              </a:rPr>
              <a:t>&amp;</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 阅读</a:t>
            </a:r>
            <a:r>
              <a:rPr lang="en-US" altLang="zh-CN" sz="1300" dirty="0">
                <a:solidFill>
                  <a:schemeClr val="dk1">
                    <a:lumMod val="65000"/>
                    <a:lumOff val="35000"/>
                  </a:schemeClr>
                </a:solidFill>
                <a:latin typeface="Arial" panose="020B0604020202090204" pitchFamily="34" charset="0"/>
                <a:ea typeface="汉仪君黑-55W" panose="00020600040101010101" charset="-122"/>
                <a:cs typeface="+mn-ea"/>
                <a:sym typeface="+mn-lt"/>
              </a:rPr>
              <a:t>Quran</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、参访清真寺后可以获得相应的积分奖励，积分可以用来在教育模块进行购买课程</a:t>
            </a:r>
            <a:endPar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endParaRPr>
          </a:p>
        </p:txBody>
      </p:sp>
      <p:sp>
        <p:nvSpPr>
          <p:cNvPr id="45" name="Rectangle 7"/>
          <p:cNvSpPr/>
          <p:nvPr>
            <p:custDataLst>
              <p:tags r:id="rId33"/>
            </p:custDataLst>
          </p:nvPr>
        </p:nvSpPr>
        <p:spPr>
          <a:xfrm>
            <a:off x="1054100" y="494030"/>
            <a:ext cx="3766820" cy="2523490"/>
          </a:xfrm>
          <a:prstGeom prst="rect">
            <a:avLst/>
          </a:prstGeom>
          <a:pattFill prst="wdDnDiag">
            <a:fgClr>
              <a:schemeClr val="accent3"/>
            </a:fgClr>
            <a:bgClr>
              <a:schemeClr val="lt1"/>
            </a:bgClr>
          </a:pattFill>
          <a:ln w="34925">
            <a:gradFill>
              <a:gsLst>
                <a:gs pos="0">
                  <a:srgbClr val="91E9C9"/>
                </a:gs>
                <a:gs pos="100000">
                  <a:srgbClr val="2FA0B3"/>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cs typeface="+mn-ea"/>
              <a:sym typeface="+mn-lt"/>
            </a:endParaRPr>
          </a:p>
        </p:txBody>
      </p:sp>
      <p:sp>
        <p:nvSpPr>
          <p:cNvPr id="46" name="Rectangle 8"/>
          <p:cNvSpPr/>
          <p:nvPr>
            <p:custDataLst>
              <p:tags r:id="rId34"/>
            </p:custDataLst>
          </p:nvPr>
        </p:nvSpPr>
        <p:spPr>
          <a:xfrm>
            <a:off x="1310005" y="404495"/>
            <a:ext cx="3766820" cy="2438400"/>
          </a:xfrm>
          <a:prstGeom prst="rect">
            <a:avLst/>
          </a:prstGeom>
          <a:solidFill>
            <a:schemeClr val="lt1"/>
          </a:solidFill>
          <a:ln w="34925">
            <a:gradFill>
              <a:gsLst>
                <a:gs pos="0">
                  <a:srgbClr val="91E9C9"/>
                </a:gs>
                <a:gs pos="100000">
                  <a:srgbClr val="2FA0B3"/>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cs typeface="+mn-ea"/>
              <a:sym typeface="+mn-lt"/>
            </a:endParaRPr>
          </a:p>
        </p:txBody>
      </p:sp>
      <p:sp>
        <p:nvSpPr>
          <p:cNvPr id="47" name="TextBox 15"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SpPr txBox="1"/>
          <p:nvPr/>
        </p:nvSpPr>
        <p:spPr>
          <a:xfrm>
            <a:off x="1642551" y="731484"/>
            <a:ext cx="3767970" cy="1322070"/>
          </a:xfrm>
          <a:prstGeom prst="rect">
            <a:avLst/>
          </a:prstGeom>
          <a:noFill/>
        </p:spPr>
        <p:txBody>
          <a:bodyPr wrap="square" rtlCol="0">
            <a:spAutoFit/>
          </a:bodyPr>
          <a:lstStyle/>
          <a:p>
            <a:r>
              <a:rPr lang="en-US" altLang="zh-CN" sz="4000" b="1" dirty="0">
                <a:solidFill>
                  <a:schemeClr val="accent1"/>
                </a:solidFill>
                <a:latin typeface="Arial" panose="020B0604020202090204" pitchFamily="34" charset="0"/>
                <a:ea typeface="汉仪君黑-75简" charset="0"/>
                <a:cs typeface="+mn-ea"/>
                <a:sym typeface="+mn-lt"/>
              </a:rPr>
              <a:t>POW</a:t>
            </a:r>
            <a:endParaRPr lang="en-US" altLang="zh-CN" sz="4000" b="1" dirty="0">
              <a:solidFill>
                <a:schemeClr val="accent1"/>
              </a:solidFill>
              <a:latin typeface="Arial" panose="020B0604020202090204" pitchFamily="34" charset="0"/>
              <a:ea typeface="汉仪君黑-75简" charset="0"/>
              <a:cs typeface="+mn-ea"/>
              <a:sym typeface="+mn-lt"/>
            </a:endParaRPr>
          </a:p>
          <a:p>
            <a:r>
              <a:rPr lang="zh-CN" altLang="en-US" sz="4000" b="1" dirty="0">
                <a:solidFill>
                  <a:schemeClr val="accent1"/>
                </a:solidFill>
                <a:latin typeface="Arial" panose="020B0604020202090204" pitchFamily="34" charset="0"/>
                <a:ea typeface="汉仪君黑-75简" charset="0"/>
                <a:cs typeface="+mn-ea"/>
                <a:sym typeface="+mn-lt"/>
              </a:rPr>
              <a:t>工作量证明</a:t>
            </a:r>
            <a:endParaRPr lang="zh-CN" altLang="en-US" sz="4000" b="1" dirty="0">
              <a:solidFill>
                <a:schemeClr val="accent1"/>
              </a:solidFill>
              <a:latin typeface="Arial" panose="020B0604020202090204" pitchFamily="34" charset="0"/>
              <a:ea typeface="汉仪君黑-75简" charset="0"/>
              <a:cs typeface="+mn-ea"/>
              <a:sym typeface="+mn-lt"/>
            </a:endParaRPr>
          </a:p>
        </p:txBody>
      </p:sp>
      <p:sp>
        <p:nvSpPr>
          <p:cNvPr id="52" name="e7d195523061f1c0"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hidden="1"/>
          <p:cNvSpPr txBox="1"/>
          <p:nvPr>
            <p:custDataLst>
              <p:tags r:id="rId35"/>
            </p:custDataLst>
          </p:nvPr>
        </p:nvSpPr>
        <p:spPr>
          <a:xfrm>
            <a:off x="-315266" y="1803400"/>
            <a:ext cx="28257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a:t>
            </a:r>
            <a:endParaRPr lang="en-US" altLang="zh-CN" sz="100">
              <a:solidFill>
                <a:schemeClr val="dk1"/>
              </a:solidFill>
              <a:latin typeface="Arial" panose="020B0604020202090204" pitchFamily="34" charset="0"/>
              <a:ea typeface="汉仪君黑-75简" charset="0"/>
            </a:endParaRPr>
          </a:p>
        </p:txBody>
      </p:sp>
      <p:sp>
        <p:nvSpPr>
          <p:cNvPr id="33" name="TextBox 41"/>
          <p:cNvSpPr txBox="1"/>
          <p:nvPr>
            <p:custDataLst>
              <p:tags r:id="rId36"/>
            </p:custDataLst>
          </p:nvPr>
        </p:nvSpPr>
        <p:spPr>
          <a:xfrm>
            <a:off x="2187575" y="3344545"/>
            <a:ext cx="1847850" cy="368300"/>
          </a:xfrm>
          <a:prstGeom prst="rect">
            <a:avLst/>
          </a:prstGeom>
          <a:noFill/>
        </p:spPr>
        <p:txBody>
          <a:bodyPr wrap="square" rtlCol="0">
            <a:spAutoFit/>
          </a:bodyPr>
          <a:lstStyle/>
          <a:p>
            <a:r>
              <a:rPr lang="en-US" dirty="0" err="1">
                <a:solidFill>
                  <a:schemeClr val="accent2">
                    <a:lumMod val="75000"/>
                  </a:schemeClr>
                </a:solidFill>
                <a:latin typeface="Arial" panose="020B0604020202090204" pitchFamily="34" charset="0"/>
                <a:ea typeface="汉仪君黑-55W" panose="00020600040101010101" charset="-122"/>
                <a:cs typeface="+mn-ea"/>
                <a:sym typeface="+mn-lt"/>
              </a:rPr>
              <a:t>勋章</a:t>
            </a:r>
            <a:r>
              <a:rPr lang="zh-CN" altLang="en-US" dirty="0">
                <a:solidFill>
                  <a:schemeClr val="accent2">
                    <a:lumMod val="75000"/>
                  </a:schemeClr>
                </a:solidFill>
                <a:latin typeface="Arial" panose="020B0604020202090204" pitchFamily="34" charset="0"/>
                <a:ea typeface="汉仪君黑-55W" panose="00020600040101010101" charset="-122"/>
                <a:cs typeface="+mn-ea"/>
                <a:sym typeface="+mn-lt"/>
              </a:rPr>
              <a:t>（</a:t>
            </a:r>
            <a:r>
              <a:rPr lang="en-US" altLang="zh-CN" dirty="0">
                <a:solidFill>
                  <a:schemeClr val="accent2">
                    <a:lumMod val="75000"/>
                  </a:schemeClr>
                </a:solidFill>
                <a:latin typeface="Arial" panose="020B0604020202090204" pitchFamily="34" charset="0"/>
                <a:ea typeface="汉仪君黑-55W" panose="00020600040101010101" charset="-122"/>
                <a:cs typeface="+mn-ea"/>
                <a:sym typeface="+mn-lt"/>
              </a:rPr>
              <a:t>NFT</a:t>
            </a:r>
            <a:r>
              <a:rPr lang="zh-CN" altLang="en-US" dirty="0">
                <a:solidFill>
                  <a:schemeClr val="accent2">
                    <a:lumMod val="75000"/>
                  </a:schemeClr>
                </a:solidFill>
                <a:latin typeface="Arial" panose="020B0604020202090204" pitchFamily="34" charset="0"/>
                <a:ea typeface="汉仪君黑-55W" panose="00020600040101010101" charset="-122"/>
                <a:cs typeface="+mn-ea"/>
                <a:sym typeface="+mn-lt"/>
              </a:rPr>
              <a:t>）</a:t>
            </a:r>
            <a:endParaRPr lang="zh-CN" altLang="en-US" dirty="0">
              <a:solidFill>
                <a:schemeClr val="accent2">
                  <a:lumMod val="75000"/>
                </a:schemeClr>
              </a:solidFill>
              <a:latin typeface="Arial" panose="020B0604020202090204" pitchFamily="34" charset="0"/>
              <a:ea typeface="汉仪君黑-55W" panose="00020600040101010101" charset="-122"/>
              <a:cs typeface="+mn-ea"/>
              <a:sym typeface="+mn-lt"/>
            </a:endParaRPr>
          </a:p>
        </p:txBody>
      </p:sp>
      <p:sp>
        <p:nvSpPr>
          <p:cNvPr id="34" name="TextBox 42"/>
          <p:cNvSpPr txBox="1"/>
          <p:nvPr>
            <p:custDataLst>
              <p:tags r:id="rId37"/>
            </p:custDataLst>
          </p:nvPr>
        </p:nvSpPr>
        <p:spPr>
          <a:xfrm>
            <a:off x="2187575" y="3676650"/>
            <a:ext cx="2924175" cy="1291590"/>
          </a:xfrm>
          <a:prstGeom prst="rect">
            <a:avLst/>
          </a:prstGeom>
          <a:noFill/>
        </p:spPr>
        <p:txBody>
          <a:bodyPr wrap="square" rtlCol="0">
            <a:spAutoFit/>
          </a:bodyPr>
          <a:lstStyle/>
          <a:p>
            <a:pPr>
              <a:lnSpc>
                <a:spcPct val="150000"/>
              </a:lnSpc>
            </a:pP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用户在完成祈祷 </a:t>
            </a:r>
            <a:r>
              <a:rPr lang="en-US" altLang="zh-CN" sz="1300" dirty="0">
                <a:solidFill>
                  <a:schemeClr val="dk1">
                    <a:lumMod val="65000"/>
                    <a:lumOff val="35000"/>
                  </a:schemeClr>
                </a:solidFill>
                <a:latin typeface="Arial" panose="020B0604020202090204" pitchFamily="34" charset="0"/>
                <a:ea typeface="汉仪君黑-55W" panose="00020600040101010101" charset="-122"/>
                <a:cs typeface="+mn-ea"/>
                <a:sym typeface="+mn-lt"/>
              </a:rPr>
              <a:t>&amp;</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 阅读 </a:t>
            </a:r>
            <a:r>
              <a:rPr lang="en-US" altLang="zh-CN" sz="1300" dirty="0">
                <a:solidFill>
                  <a:schemeClr val="dk1">
                    <a:lumMod val="65000"/>
                    <a:lumOff val="35000"/>
                  </a:schemeClr>
                </a:solidFill>
                <a:latin typeface="Arial" panose="020B0604020202090204" pitchFamily="34" charset="0"/>
                <a:ea typeface="汉仪君黑-55W" panose="00020600040101010101" charset="-122"/>
                <a:cs typeface="+mn-ea"/>
                <a:sym typeface="+mn-lt"/>
              </a:rPr>
              <a:t>Quran</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 达到特定成就后可以获得勋章（</a:t>
            </a:r>
            <a:r>
              <a:rPr lang="en-US" altLang="zh-CN" sz="1300" dirty="0">
                <a:solidFill>
                  <a:schemeClr val="dk1">
                    <a:lumMod val="65000"/>
                    <a:lumOff val="35000"/>
                  </a:schemeClr>
                </a:solidFill>
                <a:latin typeface="Arial" panose="020B0604020202090204" pitchFamily="34" charset="0"/>
                <a:ea typeface="汉仪君黑-55W" panose="00020600040101010101" charset="-122"/>
                <a:cs typeface="+mn-ea"/>
                <a:sym typeface="+mn-lt"/>
              </a:rPr>
              <a:t>NFT</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），勋章更加强调用户的</a:t>
            </a:r>
            <a:r>
              <a:rPr lang="en-US" altLang="zh-CN" sz="1300" dirty="0">
                <a:solidFill>
                  <a:schemeClr val="dk1">
                    <a:lumMod val="65000"/>
                    <a:lumOff val="35000"/>
                  </a:schemeClr>
                </a:solidFill>
                <a:latin typeface="Arial" panose="020B0604020202090204" pitchFamily="34" charset="0"/>
                <a:ea typeface="汉仪君黑-55W" panose="00020600040101010101" charset="-122"/>
                <a:cs typeface="+mn-ea"/>
                <a:sym typeface="+mn-lt"/>
              </a:rPr>
              <a:t>POW</a:t>
            </a:r>
            <a:r>
              <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rPr>
              <a:t>，更加强调永世传承价值</a:t>
            </a:r>
            <a:endParaRPr lang="zh-CN" altLang="en-US" sz="1300" dirty="0">
              <a:solidFill>
                <a:schemeClr val="dk1">
                  <a:lumMod val="65000"/>
                  <a:lumOff val="35000"/>
                </a:schemeClr>
              </a:solidFill>
              <a:latin typeface="Arial" panose="020B0604020202090204" pitchFamily="34" charset="0"/>
              <a:ea typeface="汉仪君黑-55W" panose="00020600040101010101" charset="-122"/>
              <a:cs typeface="+mn-ea"/>
              <a:sym typeface="+mn-lt"/>
            </a:endParaRPr>
          </a:p>
        </p:txBody>
      </p:sp>
      <p:pic>
        <p:nvPicPr>
          <p:cNvPr id="35" name="图片 34"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PicPr>
            <a:picLocks noChangeAspect="1"/>
          </p:cNvPicPr>
          <p:nvPr>
            <p:custDataLst>
              <p:tags r:id="rId38"/>
            </p:custDataLst>
          </p:nvPr>
        </p:nvPicPr>
        <p:blipFill>
          <a:blip r:embed="rId39">
            <a:extLst>
              <a:ext uri="{28A0092B-C50C-407E-A947-70E740481C1C}">
                <a14:useLocalDpi xmlns:a14="http://schemas.microsoft.com/office/drawing/2010/main" val="0"/>
              </a:ext>
            </a:extLst>
          </a:blip>
          <a:stretch>
            <a:fillRect/>
          </a:stretch>
        </p:blipFill>
        <p:spPr>
          <a:xfrm>
            <a:off x="616642" y="4896521"/>
            <a:ext cx="1365320" cy="1375022"/>
          </a:xfrm>
          <a:prstGeom prst="rect">
            <a:avLst/>
          </a:prstGeom>
        </p:spPr>
      </p:pic>
      <p:pic>
        <p:nvPicPr>
          <p:cNvPr id="36" name="图片 35" descr="e7d195523061f1c03a90ee8e42cb24248e56383cd534985688F9F494128731F165EE95AB4B0C0A38076AAEA07667B1565C446FC45FF01DFB0E885BCDBDF3A284F3DB14DA61DD97F0BAB2E6C668FB4931DED5FAA0CB712CCE4D5ADF83392A44ACB80FA3430394BB368FC4442A937FBEAA755813D692D285C97FC8BC4728AD8F9CA4F58EFC1780963DBD9E3583AF6A7305"/>
          <p:cNvPicPr>
            <a:picLocks noChangeAspect="1"/>
          </p:cNvPicPr>
          <p:nvPr>
            <p:custDataLst>
              <p:tags r:id="rId40"/>
            </p:custDataLst>
          </p:nvPr>
        </p:nvPicPr>
        <p:blipFill>
          <a:blip r:embed="rId41">
            <a:extLst>
              <a:ext uri="{28A0092B-C50C-407E-A947-70E740481C1C}">
                <a14:useLocalDpi xmlns:a14="http://schemas.microsoft.com/office/drawing/2010/main" val="0"/>
              </a:ext>
            </a:extLst>
          </a:blip>
          <a:stretch>
            <a:fillRect/>
          </a:stretch>
        </p:blipFill>
        <p:spPr>
          <a:xfrm>
            <a:off x="973197" y="4776305"/>
            <a:ext cx="1010481" cy="72908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99000">
              <a:schemeClr val="accent1">
                <a:lumMod val="40000"/>
                <a:lumOff val="60000"/>
              </a:schemeClr>
            </a:gs>
          </a:gsLst>
          <a:lin ang="5400000" scaled="1"/>
        </a:gradFill>
        <a:effectLst/>
      </p:bgPr>
    </p:bg>
    <p:spTree>
      <p:nvGrpSpPr>
        <p:cNvPr id="1" name=""/>
        <p:cNvGrpSpPr/>
        <p:nvPr/>
      </p:nvGrpSpPr>
      <p:grpSpPr>
        <a:xfrm>
          <a:off x="0" y="0"/>
          <a:ext cx="0" cy="0"/>
          <a:chOff x="0" y="0"/>
          <a:chExt cx="0" cy="0"/>
        </a:xfrm>
      </p:grpSpPr>
      <p:pic>
        <p:nvPicPr>
          <p:cNvPr id="41" name="图片 4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1" cstate="print">
            <a:alphaModFix amt="20000"/>
            <a:extLst>
              <a:ext uri="{28A0092B-C50C-407E-A947-70E740481C1C}">
                <a14:useLocalDpi xmlns:a14="http://schemas.microsoft.com/office/drawing/2010/main" val="0"/>
              </a:ext>
            </a:extLst>
          </a:blip>
          <a:stretch>
            <a:fillRect/>
          </a:stretch>
        </p:blipFill>
        <p:spPr>
          <a:xfrm>
            <a:off x="-1481145" y="-1320800"/>
            <a:ext cx="6599704" cy="6858000"/>
          </a:xfrm>
          <a:prstGeom prst="rect">
            <a:avLst/>
          </a:prstGeom>
        </p:spPr>
      </p:pic>
      <p:pic>
        <p:nvPicPr>
          <p:cNvPr id="36" name="图片 35"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2" cstate="print">
            <a:alphaModFix amt="20000"/>
            <a:extLst>
              <a:ext uri="{28A0092B-C50C-407E-A947-70E740481C1C}">
                <a14:useLocalDpi xmlns:a14="http://schemas.microsoft.com/office/drawing/2010/main" val="0"/>
              </a:ext>
            </a:extLst>
          </a:blip>
          <a:stretch>
            <a:fillRect/>
          </a:stretch>
        </p:blipFill>
        <p:spPr>
          <a:xfrm>
            <a:off x="8161109" y="2796799"/>
            <a:ext cx="5022569" cy="4686300"/>
          </a:xfrm>
          <a:prstGeom prst="rect">
            <a:avLst/>
          </a:prstGeom>
        </p:spPr>
      </p:pic>
      <p:sp>
        <p:nvSpPr>
          <p:cNvPr id="79" name="Rectangle: Rounded Corners 78"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3"/>
            </p:custDataLst>
          </p:nvPr>
        </p:nvSpPr>
        <p:spPr>
          <a:xfrm>
            <a:off x="1788970" y="2380383"/>
            <a:ext cx="8614060" cy="2907070"/>
          </a:xfrm>
          <a:prstGeom prst="roundRect">
            <a:avLst>
              <a:gd name="adj" fmla="val 9600"/>
            </a:avLst>
          </a:prstGeom>
          <a:gradFill>
            <a:gsLst>
              <a:gs pos="0">
                <a:srgbClr val="31AB78"/>
              </a:gs>
              <a:gs pos="99000">
                <a:srgbClr val="2FA0B3"/>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endParaRPr>
          </a:p>
        </p:txBody>
      </p:sp>
      <p:sp>
        <p:nvSpPr>
          <p:cNvPr id="122" name="Rectangle 121"/>
          <p:cNvSpPr/>
          <p:nvPr>
            <p:custDataLst>
              <p:tags r:id="rId4"/>
            </p:custDataLst>
          </p:nvPr>
        </p:nvSpPr>
        <p:spPr>
          <a:xfrm>
            <a:off x="2058035" y="2557780"/>
            <a:ext cx="589280" cy="410845"/>
          </a:xfrm>
          <a:prstGeom prst="rect">
            <a:avLst/>
          </a:prstGeom>
        </p:spPr>
        <p:txBody>
          <a:bodyPr wrap="square">
            <a:spAutoFit/>
          </a:bodyPr>
          <a:lstStyle/>
          <a:p>
            <a:pPr>
              <a:lnSpc>
                <a:spcPct val="130000"/>
              </a:lnSpc>
            </a:pPr>
            <a:r>
              <a:rPr lang="en-US" sz="1600" b="1" dirty="0">
                <a:solidFill>
                  <a:schemeClr val="lt1"/>
                </a:solidFill>
                <a:latin typeface="Arial" panose="020B0604020202090204" pitchFamily="34" charset="0"/>
                <a:ea typeface="汉仪君黑-75简" charset="0"/>
                <a:cs typeface="Poppins" panose="02000000000000000000" charset="0"/>
              </a:rPr>
              <a:t>01.</a:t>
            </a:r>
            <a:endParaRPr lang="en-US" sz="1600" b="1" dirty="0">
              <a:solidFill>
                <a:schemeClr val="lt1"/>
              </a:solidFill>
              <a:latin typeface="Arial" panose="020B0604020202090204" pitchFamily="34" charset="0"/>
              <a:ea typeface="汉仪君黑-75简" charset="0"/>
              <a:cs typeface="Poppins" panose="02000000000000000000" charset="0"/>
            </a:endParaRPr>
          </a:p>
        </p:txBody>
      </p:sp>
      <p:sp>
        <p:nvSpPr>
          <p:cNvPr id="123" name="Rectangle 122"/>
          <p:cNvSpPr/>
          <p:nvPr>
            <p:custDataLst>
              <p:tags r:id="rId5"/>
            </p:custDataLst>
          </p:nvPr>
        </p:nvSpPr>
        <p:spPr>
          <a:xfrm>
            <a:off x="2058035" y="2873375"/>
            <a:ext cx="2594610" cy="410845"/>
          </a:xfrm>
          <a:prstGeom prst="rect">
            <a:avLst/>
          </a:prstGeom>
        </p:spPr>
        <p:txBody>
          <a:bodyPr wrap="square">
            <a:spAutoFit/>
          </a:bodyPr>
          <a:lstStyle/>
          <a:p>
            <a:pPr>
              <a:lnSpc>
                <a:spcPct val="130000"/>
              </a:lnSpc>
            </a:pPr>
            <a:r>
              <a:rPr lang="zh-CN" altLang="en-US" sz="1600" b="1" dirty="0">
                <a:solidFill>
                  <a:schemeClr val="lt1"/>
                </a:solidFill>
                <a:latin typeface="Arial" panose="020B0604020202090204" pitchFamily="34" charset="0"/>
                <a:ea typeface="汉仪君黑-55W" panose="00020600040101010101" charset="-122"/>
                <a:cs typeface="Poppins" panose="02000000000000000000" charset="0"/>
              </a:rPr>
              <a:t>用户无感知体验</a:t>
            </a:r>
            <a:r>
              <a:rPr lang="en-US" sz="1600" b="1" dirty="0">
                <a:solidFill>
                  <a:schemeClr val="lt1"/>
                </a:solidFill>
                <a:latin typeface="Arial" panose="020B0604020202090204" pitchFamily="34" charset="0"/>
                <a:ea typeface="汉仪君黑-55W" panose="00020600040101010101" charset="-122"/>
                <a:cs typeface="Poppins" panose="02000000000000000000" charset="0"/>
              </a:rPr>
              <a:t>Web3</a:t>
            </a:r>
            <a:r>
              <a:rPr lang="zh-CN" altLang="en-US" sz="1600" b="1" dirty="0">
                <a:solidFill>
                  <a:schemeClr val="lt1"/>
                </a:solidFill>
                <a:latin typeface="Arial" panose="020B0604020202090204" pitchFamily="34" charset="0"/>
                <a:ea typeface="汉仪君黑-55W" panose="00020600040101010101" charset="-122"/>
                <a:cs typeface="Poppins" panose="02000000000000000000" charset="0"/>
              </a:rPr>
              <a:t>应用</a:t>
            </a:r>
            <a:endParaRPr lang="zh-CN" altLang="en-US" sz="1600" b="1" dirty="0">
              <a:solidFill>
                <a:schemeClr val="lt1"/>
              </a:solidFill>
              <a:latin typeface="Arial" panose="020B0604020202090204" pitchFamily="34" charset="0"/>
              <a:ea typeface="汉仪君黑-55W" panose="00020600040101010101" charset="-122"/>
              <a:cs typeface="Poppins" panose="02000000000000000000" charset="0"/>
            </a:endParaRPr>
          </a:p>
        </p:txBody>
      </p:sp>
      <p:sp>
        <p:nvSpPr>
          <p:cNvPr id="124" name="Rectangle 12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6"/>
            </p:custDataLst>
          </p:nvPr>
        </p:nvSpPr>
        <p:spPr>
          <a:xfrm>
            <a:off x="2058335" y="3432232"/>
            <a:ext cx="2594456" cy="1908810"/>
          </a:xfrm>
          <a:prstGeom prst="rect">
            <a:avLst/>
          </a:prstGeom>
        </p:spPr>
        <p:txBody>
          <a:bodyPr wrap="square">
            <a:spAutoFit/>
          </a:bodyPr>
          <a:lstStyle/>
          <a:p>
            <a:pPr>
              <a:lnSpc>
                <a:spcPct val="130000"/>
              </a:lnSpc>
            </a:pP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使用 </a:t>
            </a:r>
            <a:r>
              <a:rPr 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Aptos </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的 </a:t>
            </a:r>
            <a:r>
              <a:rPr 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Sponsored Transaction </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和 </a:t>
            </a:r>
            <a:r>
              <a:rPr 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Keyless </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技术方案，让 </a:t>
            </a:r>
            <a:r>
              <a:rPr 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Web2 </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用户低成本的加入到 </a:t>
            </a:r>
            <a:r>
              <a:rPr 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Web3 </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生态社区，不增加用户学习成本的同时享受</a:t>
            </a:r>
            <a:r>
              <a:rPr 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Web3 </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技术带来的变革。</a:t>
            </a:r>
            <a:endPar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endParaRPr>
          </a:p>
          <a:p>
            <a:pPr>
              <a:lnSpc>
                <a:spcPct val="130000"/>
              </a:lnSpc>
            </a:pPr>
            <a:endPar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endParaRPr>
          </a:p>
        </p:txBody>
      </p:sp>
      <p:sp>
        <p:nvSpPr>
          <p:cNvPr id="130" name="Rectangle 129"/>
          <p:cNvSpPr/>
          <p:nvPr>
            <p:custDataLst>
              <p:tags r:id="rId7"/>
            </p:custDataLst>
          </p:nvPr>
        </p:nvSpPr>
        <p:spPr>
          <a:xfrm>
            <a:off x="7684770" y="2557780"/>
            <a:ext cx="710565" cy="410845"/>
          </a:xfrm>
          <a:prstGeom prst="rect">
            <a:avLst/>
          </a:prstGeom>
        </p:spPr>
        <p:txBody>
          <a:bodyPr wrap="square">
            <a:spAutoFit/>
          </a:bodyPr>
          <a:lstStyle/>
          <a:p>
            <a:pPr>
              <a:lnSpc>
                <a:spcPct val="130000"/>
              </a:lnSpc>
            </a:pPr>
            <a:r>
              <a:rPr lang="en-US" sz="1600" b="1" dirty="0">
                <a:solidFill>
                  <a:schemeClr val="lt1"/>
                </a:solidFill>
                <a:latin typeface="Arial" panose="020B0604020202090204" pitchFamily="34" charset="0"/>
                <a:ea typeface="汉仪君黑-75简" charset="0"/>
                <a:cs typeface="Poppins" panose="02000000000000000000" charset="0"/>
              </a:rPr>
              <a:t>03.</a:t>
            </a:r>
            <a:endParaRPr lang="en-US" sz="1600" b="1" dirty="0">
              <a:solidFill>
                <a:schemeClr val="lt1"/>
              </a:solidFill>
              <a:latin typeface="Arial" panose="020B0604020202090204" pitchFamily="34" charset="0"/>
              <a:ea typeface="汉仪君黑-75简" charset="0"/>
              <a:cs typeface="Poppins" panose="02000000000000000000" charset="0"/>
            </a:endParaRPr>
          </a:p>
        </p:txBody>
      </p:sp>
      <p:sp>
        <p:nvSpPr>
          <p:cNvPr id="131" name="Rectangle 130"/>
          <p:cNvSpPr/>
          <p:nvPr>
            <p:custDataLst>
              <p:tags r:id="rId8"/>
            </p:custDataLst>
          </p:nvPr>
        </p:nvSpPr>
        <p:spPr>
          <a:xfrm>
            <a:off x="7684770" y="2873375"/>
            <a:ext cx="2594610" cy="410845"/>
          </a:xfrm>
          <a:prstGeom prst="rect">
            <a:avLst/>
          </a:prstGeom>
        </p:spPr>
        <p:txBody>
          <a:bodyPr wrap="square">
            <a:spAutoFit/>
          </a:bodyPr>
          <a:lstStyle/>
          <a:p>
            <a:pPr>
              <a:lnSpc>
                <a:spcPct val="130000"/>
              </a:lnSpc>
            </a:pPr>
            <a:r>
              <a:rPr lang="zh-CN" altLang="en-US" sz="1600" b="1" dirty="0">
                <a:solidFill>
                  <a:schemeClr val="lt1"/>
                </a:solidFill>
                <a:latin typeface="Arial" panose="020B0604020202090204" pitchFamily="34" charset="0"/>
                <a:ea typeface="汉仪君黑-55W" panose="00020600040101010101" charset="-122"/>
                <a:cs typeface="Poppins" panose="02000000000000000000" charset="0"/>
              </a:rPr>
              <a:t>中东地区资源完善</a:t>
            </a:r>
            <a:endParaRPr lang="zh-CN" altLang="en-US" sz="1600" b="1" dirty="0">
              <a:solidFill>
                <a:schemeClr val="lt1"/>
              </a:solidFill>
              <a:latin typeface="Arial" panose="020B0604020202090204" pitchFamily="34" charset="0"/>
              <a:ea typeface="汉仪君黑-55W" panose="00020600040101010101" charset="-122"/>
              <a:cs typeface="Poppins" panose="02000000000000000000" charset="0"/>
            </a:endParaRPr>
          </a:p>
        </p:txBody>
      </p:sp>
      <p:sp>
        <p:nvSpPr>
          <p:cNvPr id="132" name="Rectangle 131"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9"/>
            </p:custDataLst>
          </p:nvPr>
        </p:nvSpPr>
        <p:spPr>
          <a:xfrm>
            <a:off x="7685038" y="3432232"/>
            <a:ext cx="2594456" cy="869950"/>
          </a:xfrm>
          <a:prstGeom prst="rect">
            <a:avLst/>
          </a:prstGeom>
        </p:spPr>
        <p:txBody>
          <a:bodyPr wrap="square">
            <a:spAutoFit/>
          </a:bodyPr>
          <a:lstStyle/>
          <a:p>
            <a:pPr>
              <a:lnSpc>
                <a:spcPct val="130000"/>
              </a:lnSpc>
            </a:pP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已经与大量的清真寺 </a:t>
            </a:r>
            <a:r>
              <a:rPr lang="en-US" altLang="zh-CN" sz="1300" dirty="0">
                <a:solidFill>
                  <a:schemeClr val="lt1"/>
                </a:solidFill>
                <a:latin typeface="Arial" panose="020B0604020202090204" pitchFamily="34" charset="0"/>
                <a:ea typeface="汉仪君黑-55W" panose="00020600040101010101" charset="-122"/>
                <a:cs typeface="Poppins Light" panose="02000000000000000000" pitchFamily="2" charset="0"/>
              </a:rPr>
              <a:t>/ Ustaz / KOL </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进行合作，宗教资源丰富的同时，能够快速推广产品</a:t>
            </a:r>
            <a:endPar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endParaRPr>
          </a:p>
        </p:txBody>
      </p:sp>
      <p:sp>
        <p:nvSpPr>
          <p:cNvPr id="133" name="Rectangle 13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0"/>
            </p:custDataLst>
          </p:nvPr>
        </p:nvSpPr>
        <p:spPr>
          <a:xfrm>
            <a:off x="4588098" y="2380383"/>
            <a:ext cx="3015805" cy="2893909"/>
          </a:xfrm>
          <a:prstGeom prst="rect">
            <a:avLst/>
          </a:prstGeom>
          <a:solidFill>
            <a:schemeClr val="l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126" name="Rectangle 125"/>
          <p:cNvSpPr/>
          <p:nvPr>
            <p:custDataLst>
              <p:tags r:id="rId11"/>
            </p:custDataLst>
          </p:nvPr>
        </p:nvSpPr>
        <p:spPr>
          <a:xfrm>
            <a:off x="4871085" y="2557780"/>
            <a:ext cx="589280" cy="410845"/>
          </a:xfrm>
          <a:prstGeom prst="rect">
            <a:avLst/>
          </a:prstGeom>
        </p:spPr>
        <p:txBody>
          <a:bodyPr wrap="square">
            <a:spAutoFit/>
          </a:bodyPr>
          <a:lstStyle/>
          <a:p>
            <a:pPr>
              <a:lnSpc>
                <a:spcPct val="130000"/>
              </a:lnSpc>
            </a:pPr>
            <a:r>
              <a:rPr lang="en-US" sz="1600" b="1" dirty="0">
                <a:solidFill>
                  <a:schemeClr val="lt1"/>
                </a:solidFill>
                <a:latin typeface="Arial" panose="020B0604020202090204" pitchFamily="34" charset="0"/>
                <a:ea typeface="汉仪君黑-75简" charset="0"/>
                <a:cs typeface="Poppins" panose="02000000000000000000" charset="0"/>
              </a:rPr>
              <a:t>02.</a:t>
            </a:r>
            <a:endParaRPr lang="en-US" sz="1600" b="1" dirty="0">
              <a:solidFill>
                <a:schemeClr val="lt1"/>
              </a:solidFill>
              <a:latin typeface="Arial" panose="020B0604020202090204" pitchFamily="34" charset="0"/>
              <a:ea typeface="汉仪君黑-75简" charset="0"/>
              <a:cs typeface="Poppins" panose="02000000000000000000" charset="0"/>
            </a:endParaRPr>
          </a:p>
        </p:txBody>
      </p:sp>
      <p:sp>
        <p:nvSpPr>
          <p:cNvPr id="127" name="Rectangle 126"/>
          <p:cNvSpPr/>
          <p:nvPr>
            <p:custDataLst>
              <p:tags r:id="rId12"/>
            </p:custDataLst>
          </p:nvPr>
        </p:nvSpPr>
        <p:spPr>
          <a:xfrm>
            <a:off x="4871085" y="2873375"/>
            <a:ext cx="2594610" cy="410845"/>
          </a:xfrm>
          <a:prstGeom prst="rect">
            <a:avLst/>
          </a:prstGeom>
        </p:spPr>
        <p:txBody>
          <a:bodyPr wrap="square">
            <a:spAutoFit/>
          </a:bodyPr>
          <a:lstStyle/>
          <a:p>
            <a:pPr>
              <a:lnSpc>
                <a:spcPct val="130000"/>
              </a:lnSpc>
            </a:pPr>
            <a:r>
              <a:rPr lang="zh-CN" altLang="en-US" sz="1600" b="1" dirty="0">
                <a:solidFill>
                  <a:schemeClr val="lt1"/>
                </a:solidFill>
                <a:latin typeface="Arial" panose="020B0604020202090204" pitchFamily="34" charset="0"/>
                <a:ea typeface="汉仪君黑-55W" panose="00020600040101010101" charset="-122"/>
                <a:cs typeface="Poppins" panose="02000000000000000000" charset="0"/>
              </a:rPr>
              <a:t>团队经验丰富</a:t>
            </a:r>
            <a:endParaRPr lang="zh-CN" altLang="en-US" sz="1600" b="1" dirty="0">
              <a:solidFill>
                <a:schemeClr val="lt1"/>
              </a:solidFill>
              <a:latin typeface="Arial" panose="020B0604020202090204" pitchFamily="34" charset="0"/>
              <a:ea typeface="汉仪君黑-55W" panose="00020600040101010101" charset="-122"/>
              <a:cs typeface="Poppins" panose="02000000000000000000" charset="0"/>
            </a:endParaRPr>
          </a:p>
        </p:txBody>
      </p:sp>
      <p:sp>
        <p:nvSpPr>
          <p:cNvPr id="128" name="Rectangle 127"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3"/>
            </p:custDataLst>
          </p:nvPr>
        </p:nvSpPr>
        <p:spPr>
          <a:xfrm>
            <a:off x="4871094" y="3432232"/>
            <a:ext cx="2594456" cy="1129665"/>
          </a:xfrm>
          <a:prstGeom prst="rect">
            <a:avLst/>
          </a:prstGeom>
        </p:spPr>
        <p:txBody>
          <a:bodyPr wrap="square">
            <a:spAutoFit/>
          </a:bodyPr>
          <a:lstStyle/>
          <a:p>
            <a:pPr>
              <a:lnSpc>
                <a:spcPct val="130000"/>
              </a:lnSpc>
            </a:pP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团队自 </a:t>
            </a:r>
            <a:r>
              <a:rPr lang="en-US" altLang="zh-CN" sz="1300" dirty="0">
                <a:solidFill>
                  <a:schemeClr val="lt1"/>
                </a:solidFill>
                <a:latin typeface="Arial" panose="020B0604020202090204" pitchFamily="34" charset="0"/>
                <a:ea typeface="汉仪君黑-55W" panose="00020600040101010101" charset="-122"/>
                <a:cs typeface="Poppins Light" panose="02000000000000000000" pitchFamily="2" charset="0"/>
              </a:rPr>
              <a:t>2016 </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年便开始深耕穆斯林市场，曾做过社区</a:t>
            </a:r>
            <a:r>
              <a:rPr lang="en-US" altLang="zh-CN" sz="1300" dirty="0">
                <a:solidFill>
                  <a:schemeClr val="lt1"/>
                </a:solidFill>
                <a:latin typeface="Arial" panose="020B0604020202090204" pitchFamily="34" charset="0"/>
                <a:ea typeface="汉仪君黑-55W" panose="00020600040101010101" charset="-122"/>
                <a:cs typeface="Poppins Light" panose="02000000000000000000" pitchFamily="2" charset="0"/>
              </a:rPr>
              <a:t>/</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金融</a:t>
            </a:r>
            <a:r>
              <a:rPr lang="en-US" altLang="zh-CN" sz="1300" dirty="0">
                <a:solidFill>
                  <a:schemeClr val="lt1"/>
                </a:solidFill>
                <a:latin typeface="Arial" panose="020B0604020202090204" pitchFamily="34" charset="0"/>
                <a:ea typeface="汉仪君黑-55W" panose="00020600040101010101" charset="-122"/>
                <a:cs typeface="Poppins Light" panose="02000000000000000000" pitchFamily="2" charset="0"/>
              </a:rPr>
              <a:t>/</a:t>
            </a:r>
            <a:r>
              <a:rPr lang="zh-CN" altLang="en-US" sz="1300" dirty="0">
                <a:solidFill>
                  <a:schemeClr val="lt1"/>
                </a:solidFill>
                <a:latin typeface="Arial" panose="020B0604020202090204" pitchFamily="34" charset="0"/>
                <a:ea typeface="汉仪君黑-55W" panose="00020600040101010101" charset="-122"/>
                <a:cs typeface="Poppins Light" panose="02000000000000000000" pitchFamily="2" charset="0"/>
              </a:rPr>
              <a:t>工具等品类，并登顶过印尼工具社交产品</a:t>
            </a:r>
            <a:r>
              <a:rPr lang="en-US" altLang="zh-CN" sz="1300" dirty="0">
                <a:solidFill>
                  <a:schemeClr val="lt1"/>
                </a:solidFill>
                <a:latin typeface="Arial" panose="020B0604020202090204" pitchFamily="34" charset="0"/>
                <a:ea typeface="汉仪君黑-55W" panose="00020600040101010101" charset="-122"/>
                <a:cs typeface="Poppins Light" panose="02000000000000000000" pitchFamily="2" charset="0"/>
              </a:rPr>
              <a:t>TOP1</a:t>
            </a:r>
            <a:endParaRPr lang="en-US" altLang="zh-CN" sz="1300" dirty="0">
              <a:solidFill>
                <a:schemeClr val="lt1"/>
              </a:solidFill>
              <a:latin typeface="Arial" panose="020B0604020202090204" pitchFamily="34" charset="0"/>
              <a:ea typeface="汉仪君黑-55W" panose="00020600040101010101" charset="-122"/>
              <a:cs typeface="Poppins Light" panose="02000000000000000000" pitchFamily="2" charset="0"/>
            </a:endParaRPr>
          </a:p>
        </p:txBody>
      </p:sp>
      <p:sp>
        <p:nvSpPr>
          <p:cNvPr id="80" name="TextBox 45"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1135217" y="898915"/>
            <a:ext cx="9921565" cy="58356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sz="3200" b="1" i="0" u="none" strike="noStrike" kern="1200" cap="none" spc="0" normalizeH="0" baseline="0" noProof="0" dirty="0" err="1">
                <a:ln>
                  <a:noFill/>
                </a:ln>
                <a:solidFill>
                  <a:schemeClr val="lt1"/>
                </a:solidFill>
                <a:effectLst/>
                <a:uLnTx/>
                <a:uFillTx/>
                <a:latin typeface="Arial" panose="020B0604020202090204" pitchFamily="34" charset="0"/>
                <a:ea typeface="汉仪君黑-75简" charset="0"/>
                <a:cs typeface="+mn-cs"/>
              </a:rPr>
              <a:t>Qeblty</a:t>
            </a:r>
            <a:r>
              <a:rPr kumimoji="0" lang="zh-CN" altLang="en-US" sz="3200" b="1" i="0" u="none" strike="noStrike" kern="1200" cap="none" spc="0" normalizeH="0" baseline="0" noProof="0" dirty="0">
                <a:ln>
                  <a:noFill/>
                </a:ln>
                <a:solidFill>
                  <a:schemeClr val="lt1"/>
                </a:solidFill>
                <a:effectLst/>
                <a:uLnTx/>
                <a:uFillTx/>
                <a:latin typeface="Arial" panose="020B0604020202090204" pitchFamily="34" charset="0"/>
                <a:ea typeface="汉仪君黑-75简" charset="0"/>
                <a:cs typeface="+mn-cs"/>
              </a:rPr>
              <a:t> 项目优势</a:t>
            </a:r>
            <a:endParaRPr kumimoji="0" lang="zh-CN" altLang="en-US" sz="3200" b="1" i="0" u="none" strike="noStrike" kern="1200" cap="none" spc="0" normalizeH="0" baseline="0" noProof="0" dirty="0">
              <a:ln>
                <a:noFill/>
              </a:ln>
              <a:solidFill>
                <a:schemeClr val="lt1"/>
              </a:solidFill>
              <a:effectLst/>
              <a:uLnTx/>
              <a:uFillTx/>
              <a:latin typeface="Arial" panose="020B0604020202090204" pitchFamily="34" charset="0"/>
              <a:ea typeface="汉仪君黑-75简" charset="0"/>
              <a:cs typeface="+mn-cs"/>
            </a:endParaRPr>
          </a:p>
        </p:txBody>
      </p:sp>
      <p:pic>
        <p:nvPicPr>
          <p:cNvPr id="4" name="图片 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91678" y="3136935"/>
            <a:ext cx="3861176" cy="3861176"/>
          </a:xfrm>
          <a:prstGeom prst="rect">
            <a:avLst/>
          </a:prstGeom>
        </p:spPr>
      </p:pic>
      <p:pic>
        <p:nvPicPr>
          <p:cNvPr id="34" name="图片 3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9453042" y="1567142"/>
            <a:ext cx="3074464" cy="3074464"/>
          </a:xfrm>
          <a:prstGeom prst="rect">
            <a:avLst/>
          </a:prstGeom>
        </p:spPr>
      </p:pic>
      <p:sp>
        <p:nvSpPr>
          <p:cNvPr id="2" name="e7d195523061f1c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hidden="1"/>
          <p:cNvSpPr txBox="1"/>
          <p:nvPr>
            <p:custDataLst>
              <p:tags r:id="rId16"/>
            </p:custDataLst>
          </p:nvPr>
        </p:nvSpPr>
        <p:spPr>
          <a:xfrm>
            <a:off x="-359414" y="1803400"/>
            <a:ext cx="26606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e7d195523061f1c03a90ee8e42cb24248e56383cd534985688F9F494128731F165EE95AB4B0C0A38076AAEA07667B1565C446FC45FF01DFB0E885BCDBDF3A284F3DB14DA61DD97F0BAB2E6C668FB49315BD15F67493012FEFB5BC9CCBDE02415602A2C644D30F41A882197F2F9D8737F7ACAB36D4E09F606719F146891D754A7107E6C17ADFB2EB3</a:t>
            </a:r>
            <a:endParaRPr lang="en-US" altLang="zh-CN" sz="100">
              <a:solidFill>
                <a:schemeClr val="dk1"/>
              </a:solidFill>
              <a:latin typeface="Arial" panose="020B0604020202090204" pitchFamily="34" charset="0"/>
              <a:ea typeface="汉仪君黑-75简"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10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1">
            <a:alphaModFix amt="50000"/>
          </a:blip>
          <a:srcRect/>
          <a:stretch>
            <a:fillRect/>
          </a:stretch>
        </p:blipFill>
        <p:spPr>
          <a:xfrm>
            <a:off x="7170039" y="-1972818"/>
            <a:ext cx="5215636" cy="5215636"/>
          </a:xfrm>
          <a:prstGeom prst="rect">
            <a:avLst/>
          </a:prstGeom>
        </p:spPr>
      </p:pic>
      <p:pic>
        <p:nvPicPr>
          <p:cNvPr id="4" name="image 10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2">
            <a:alphaModFix amt="50000"/>
          </a:blip>
          <a:srcRect/>
          <a:stretch>
            <a:fillRect/>
          </a:stretch>
        </p:blipFill>
        <p:spPr>
          <a:xfrm>
            <a:off x="6369939" y="-87259"/>
            <a:ext cx="6349111" cy="6349111"/>
          </a:xfrm>
          <a:prstGeom prst="rect">
            <a:avLst/>
          </a:prstGeom>
        </p:spPr>
      </p:pic>
      <p:pic>
        <p:nvPicPr>
          <p:cNvPr id="17" name="图片 1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3" cstate="print">
            <a:alphaModFix amt="70000"/>
            <a:extLst>
              <a:ext uri="{28A0092B-C50C-407E-A947-70E740481C1C}">
                <a14:useLocalDpi xmlns:a14="http://schemas.microsoft.com/office/drawing/2010/main" val="0"/>
              </a:ext>
            </a:extLst>
          </a:blip>
          <a:stretch>
            <a:fillRect/>
          </a:stretch>
        </p:blipFill>
        <p:spPr>
          <a:xfrm>
            <a:off x="-243840" y="-278795"/>
            <a:ext cx="1814351" cy="1885360"/>
          </a:xfrm>
          <a:prstGeom prst="rect">
            <a:avLst/>
          </a:prstGeom>
        </p:spPr>
      </p:pic>
      <p:sp>
        <p:nvSpPr>
          <p:cNvPr id="6" name="e7d195523061f1c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hidden="1"/>
          <p:cNvSpPr txBox="1"/>
          <p:nvPr>
            <p:custDataLst>
              <p:tags r:id="rId4"/>
            </p:custDataLst>
          </p:nvPr>
        </p:nvSpPr>
        <p:spPr>
          <a:xfrm>
            <a:off x="-359414" y="1803400"/>
            <a:ext cx="26606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e7d195523061f1c03a90ee8e42cb24248e56383cd534985688F9F494128731F165EE95AB4B0C0A38076AAEA07667B1565C446FC45FF01DFB0E885BCDBDF3A284F3DB14DA61DD97F0BAB2E6C668FB49315BD15F67493012FEFB5BC9CCBDE02415602A2C644D30F41A882197F2F9D8737F7ACAB36D4E09F606719F146891D754A7107E6C17ADFB2EB3</a:t>
            </a:r>
            <a:endParaRPr lang="en-US" altLang="zh-CN" sz="100">
              <a:solidFill>
                <a:schemeClr val="dk1"/>
              </a:solidFill>
              <a:latin typeface="Arial" panose="020B0604020202090204" pitchFamily="34" charset="0"/>
              <a:ea typeface="汉仪君黑-75简" charset="0"/>
            </a:endParaRPr>
          </a:p>
        </p:txBody>
      </p:sp>
      <p:sp>
        <p:nvSpPr>
          <p:cNvPr id="9" name="Rectangle: Rounded Corners 5"/>
          <p:cNvSpPr/>
          <p:nvPr>
            <p:custDataLst>
              <p:tags r:id="rId5"/>
            </p:custDataLst>
          </p:nvPr>
        </p:nvSpPr>
        <p:spPr>
          <a:xfrm>
            <a:off x="1765935" y="317500"/>
            <a:ext cx="2994025" cy="6223000"/>
          </a:xfrm>
          <a:prstGeom prst="roundRect">
            <a:avLst>
              <a:gd name="adj" fmla="val 13869"/>
            </a:avLst>
          </a:prstGeom>
          <a:gradFill>
            <a:gsLst>
              <a:gs pos="0">
                <a:srgbClr val="FEFFFE">
                  <a:lumMod val="95000"/>
                </a:srgbClr>
              </a:gs>
              <a:gs pos="100000">
                <a:srgbClr val="CBFFCB">
                  <a:lumMod val="85000"/>
                </a:srgbClr>
              </a:gs>
            </a:gsLst>
            <a:lin ang="2700000" scaled="0"/>
          </a:gradFill>
          <a:ln>
            <a:noFill/>
          </a:ln>
          <a:effectLst>
            <a:outerShdw blurRad="1778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lt1"/>
              </a:solidFill>
            </a:endParaRPr>
          </a:p>
        </p:txBody>
      </p:sp>
      <p:sp>
        <p:nvSpPr>
          <p:cNvPr id="10" name="Rectangle: Top Corners Rounded 6"/>
          <p:cNvSpPr/>
          <p:nvPr>
            <p:custDataLst>
              <p:tags r:id="rId6"/>
            </p:custDataLst>
          </p:nvPr>
        </p:nvSpPr>
        <p:spPr>
          <a:xfrm rot="5400000">
            <a:off x="1616075" y="1235710"/>
            <a:ext cx="255905" cy="42545"/>
          </a:xfrm>
          <a:prstGeom prst="round2SameRect">
            <a:avLst>
              <a:gd name="adj1" fmla="val 0"/>
              <a:gd name="adj2" fmla="val 32813"/>
            </a:avLst>
          </a:prstGeom>
          <a:solidFill>
            <a:srgbClr val="6D7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lt1"/>
              </a:solidFill>
            </a:endParaRPr>
          </a:p>
        </p:txBody>
      </p:sp>
      <p:sp>
        <p:nvSpPr>
          <p:cNvPr id="12" name="Rectangle: Top Corners Rounded 7"/>
          <p:cNvSpPr/>
          <p:nvPr>
            <p:custDataLst>
              <p:tags r:id="rId7"/>
            </p:custDataLst>
          </p:nvPr>
        </p:nvSpPr>
        <p:spPr>
          <a:xfrm rot="5400000">
            <a:off x="1509395" y="2420620"/>
            <a:ext cx="468630" cy="42545"/>
          </a:xfrm>
          <a:prstGeom prst="round2SameRect">
            <a:avLst>
              <a:gd name="adj1" fmla="val 0"/>
              <a:gd name="adj2" fmla="val 32813"/>
            </a:avLst>
          </a:prstGeom>
          <a:solidFill>
            <a:srgbClr val="6D7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lt1"/>
              </a:solidFill>
            </a:endParaRPr>
          </a:p>
        </p:txBody>
      </p:sp>
      <p:sp>
        <p:nvSpPr>
          <p:cNvPr id="13" name="Rectangle: Top Corners Rounded 8"/>
          <p:cNvSpPr/>
          <p:nvPr>
            <p:custDataLst>
              <p:tags r:id="rId8"/>
            </p:custDataLst>
          </p:nvPr>
        </p:nvSpPr>
        <p:spPr>
          <a:xfrm rot="5400000">
            <a:off x="1509395" y="1852295"/>
            <a:ext cx="468630" cy="42545"/>
          </a:xfrm>
          <a:prstGeom prst="round2SameRect">
            <a:avLst>
              <a:gd name="adj1" fmla="val 0"/>
              <a:gd name="adj2" fmla="val 32813"/>
            </a:avLst>
          </a:prstGeom>
          <a:solidFill>
            <a:srgbClr val="6D7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lt1"/>
              </a:solidFill>
            </a:endParaRPr>
          </a:p>
        </p:txBody>
      </p:sp>
      <p:sp>
        <p:nvSpPr>
          <p:cNvPr id="14" name="Rectangle: Top Corners Rounded 9"/>
          <p:cNvSpPr/>
          <p:nvPr>
            <p:custDataLst>
              <p:tags r:id="rId9"/>
            </p:custDataLst>
          </p:nvPr>
        </p:nvSpPr>
        <p:spPr>
          <a:xfrm rot="16200000" flipH="1">
            <a:off x="4546600" y="1852295"/>
            <a:ext cx="468630" cy="42545"/>
          </a:xfrm>
          <a:prstGeom prst="round2SameRect">
            <a:avLst>
              <a:gd name="adj1" fmla="val 0"/>
              <a:gd name="adj2" fmla="val 32813"/>
            </a:avLst>
          </a:prstGeom>
          <a:solidFill>
            <a:srgbClr val="6D7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lt1"/>
              </a:solidFill>
            </a:endParaRPr>
          </a:p>
        </p:txBody>
      </p:sp>
      <p:pic>
        <p:nvPicPr>
          <p:cNvPr id="16" name="RPReplay_Final1711799522.mov">
            <a:hlinkClick r:id="" action="ppaction://media"/>
          </p:cNvPr>
          <p:cNvPicPr>
            <a:picLocks noChangeAspect="1"/>
          </p:cNvPicPr>
          <p:nvPr>
            <a:videoFile r:link="rId10"/>
            <p:extLst>
              <p:ext uri="{DAA4B4D4-6D71-4841-9C94-3DE7FCFB9230}">
                <p14:media xmlns:p14="http://schemas.microsoft.com/office/powerpoint/2010/main" r:embed="rId11"/>
              </p:ext>
            </p:extLst>
          </p:nvPr>
        </p:nvPicPr>
        <p:blipFill>
          <a:blip r:embed="rId12"/>
          <a:stretch>
            <a:fillRect/>
          </a:stretch>
        </p:blipFill>
        <p:spPr>
          <a:xfrm>
            <a:off x="1967560" y="670751"/>
            <a:ext cx="2547692" cy="5508523"/>
          </a:xfrm>
          <a:prstGeom prst="rect">
            <a:avLst/>
          </a:prstGeom>
        </p:spPr>
      </p:pic>
      <p:sp>
        <p:nvSpPr>
          <p:cNvPr id="20" name="矩形: 圆角 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3"/>
            </p:custDataLst>
          </p:nvPr>
        </p:nvSpPr>
        <p:spPr>
          <a:xfrm>
            <a:off x="5963432" y="1214107"/>
            <a:ext cx="4488728" cy="5215636"/>
          </a:xfrm>
          <a:prstGeom prst="roundRect">
            <a:avLst>
              <a:gd name="adj" fmla="val 8341"/>
            </a:avLst>
          </a:prstGeom>
          <a:gradFill flip="none" rotWithShape="1">
            <a:gsLst>
              <a:gs pos="0">
                <a:srgbClr val="CBE7EA"/>
              </a:gs>
              <a:gs pos="100000">
                <a:srgbClr val="E5D5F9"/>
              </a:gs>
            </a:gsLst>
            <a:lin ang="5400000" scaled="1"/>
            <a:tileRect/>
          </a:gradFill>
          <a:ln w="28575">
            <a:solidFill>
              <a:schemeClr val="lt1">
                <a:alpha val="50000"/>
              </a:schemeClr>
            </a:solidFill>
          </a:ln>
          <a:effectLst>
            <a:outerShdw blurRad="457200" dist="38100" dir="2700000" algn="t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7" name="TextBox 7"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6029951" y="101759"/>
            <a:ext cx="5372060" cy="922020"/>
          </a:xfrm>
          <a:prstGeom prst="rect">
            <a:avLst/>
          </a:prstGeom>
          <a:noFill/>
        </p:spPr>
        <p:txBody>
          <a:bodyPr wrap="square" rtlCol="0">
            <a:spAutoFit/>
          </a:bodyPr>
          <a:lstStyle/>
          <a:p>
            <a:pPr algn="ctr"/>
            <a:r>
              <a:rPr lang="en-US" sz="5400" b="1" dirty="0" err="1">
                <a:solidFill>
                  <a:schemeClr val="accent1"/>
                </a:solidFill>
                <a:effectLst>
                  <a:outerShdw blurRad="114300" dist="520700" dir="18900000" sx="107000" sy="107000" algn="bl" rotWithShape="0">
                    <a:schemeClr val="bg1">
                      <a:alpha val="20000"/>
                    </a:schemeClr>
                  </a:outerShdw>
                </a:effectLst>
                <a:latin typeface="Arial" panose="020B0604020202090204" pitchFamily="34" charset="0"/>
                <a:ea typeface="汉仪君黑-55W" panose="00020600040101010101" charset="-122"/>
                <a:cs typeface="+mn-ea"/>
                <a:sym typeface="+mn-lt"/>
              </a:rPr>
              <a:t>Qeblty</a:t>
            </a:r>
            <a:r>
              <a:rPr lang="zh-CN" altLang="en-US" sz="5400" b="1" dirty="0">
                <a:solidFill>
                  <a:schemeClr val="accent1"/>
                </a:solidFill>
                <a:effectLst>
                  <a:outerShdw blurRad="114300" dist="520700" dir="18900000" sx="107000" sy="107000" algn="bl" rotWithShape="0">
                    <a:schemeClr val="bg1">
                      <a:alpha val="20000"/>
                    </a:schemeClr>
                  </a:outerShdw>
                </a:effectLst>
                <a:latin typeface="Arial" panose="020B0604020202090204" pitchFamily="34" charset="0"/>
                <a:ea typeface="汉仪君黑-55W" panose="00020600040101010101" charset="-122"/>
                <a:cs typeface="+mn-ea"/>
                <a:sym typeface="+mn-lt"/>
              </a:rPr>
              <a:t> </a:t>
            </a:r>
            <a:r>
              <a:rPr lang="en-US" altLang="zh-CN" sz="5400" b="1" dirty="0">
                <a:solidFill>
                  <a:schemeClr val="accent1"/>
                </a:solidFill>
                <a:effectLst>
                  <a:outerShdw blurRad="114300" dist="520700" dir="18900000" sx="107000" sy="107000" algn="bl" rotWithShape="0">
                    <a:schemeClr val="bg1">
                      <a:alpha val="20000"/>
                    </a:schemeClr>
                  </a:outerShdw>
                </a:effectLst>
                <a:latin typeface="Arial" panose="020B0604020202090204" pitchFamily="34" charset="0"/>
                <a:ea typeface="汉仪君黑-55W" panose="00020600040101010101" charset="-122"/>
                <a:cs typeface="+mn-ea"/>
                <a:sym typeface="+mn-lt"/>
              </a:rPr>
              <a:t>Demo</a:t>
            </a:r>
            <a:endParaRPr lang="en-US" altLang="zh-CN" sz="5400" b="1" dirty="0">
              <a:solidFill>
                <a:schemeClr val="accent1"/>
              </a:solidFill>
              <a:effectLst>
                <a:outerShdw blurRad="114300" dist="520700" dir="18900000" sx="107000" sy="107000" algn="bl" rotWithShape="0">
                  <a:schemeClr val="bg1">
                    <a:alpha val="20000"/>
                  </a:schemeClr>
                </a:outerShdw>
              </a:effectLst>
              <a:latin typeface="Arial" panose="020B0604020202090204" pitchFamily="34" charset="0"/>
              <a:ea typeface="汉仪君黑-55W" panose="00020600040101010101" charset="-122"/>
              <a:cs typeface="+mn-ea"/>
              <a:sym typeface="+mn-lt"/>
            </a:endParaRPr>
          </a:p>
        </p:txBody>
      </p:sp>
      <p:sp>
        <p:nvSpPr>
          <p:cNvPr id="25" name="Rectangle: Rounded Corners 131"/>
          <p:cNvSpPr/>
          <p:nvPr>
            <p:custDataLst>
              <p:tags r:id="rId14"/>
            </p:custDataLst>
          </p:nvPr>
        </p:nvSpPr>
        <p:spPr>
          <a:xfrm>
            <a:off x="6170930" y="1606550"/>
            <a:ext cx="4110990" cy="1309370"/>
          </a:xfrm>
          <a:prstGeom prst="roundRect">
            <a:avLst>
              <a:gd name="adj" fmla="val 24260"/>
            </a:avLst>
          </a:prstGeom>
          <a:solidFill>
            <a:schemeClr val="lt1">
              <a:alpha val="50000"/>
            </a:schemeClr>
          </a:solidFill>
          <a:ln>
            <a:noFill/>
          </a:ln>
          <a:effectLst>
            <a:outerShdw blurRad="304800" dist="114300" dir="8100000" algn="tr" rotWithShape="0">
              <a:srgbClr val="2F305B">
                <a:alpha val="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26" name="Rectangle: Rounded Corners 132"/>
          <p:cNvSpPr/>
          <p:nvPr>
            <p:custDataLst>
              <p:tags r:id="rId15"/>
            </p:custDataLst>
          </p:nvPr>
        </p:nvSpPr>
        <p:spPr>
          <a:xfrm>
            <a:off x="6305550" y="1712595"/>
            <a:ext cx="3842385" cy="1097280"/>
          </a:xfrm>
          <a:prstGeom prst="roundRect">
            <a:avLst>
              <a:gd name="adj" fmla="val 21258"/>
            </a:avLst>
          </a:prstGeom>
          <a:solidFill>
            <a:schemeClr val="lt1"/>
          </a:solidFill>
          <a:ln>
            <a:noFill/>
          </a:ln>
          <a:effectLst>
            <a:outerShdw blurRad="939800" dist="508000" dir="8100000" sx="93000" sy="93000" algn="tr" rotWithShape="0">
              <a:srgbClr val="2F305B">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27" name="TextBox 134"/>
          <p:cNvSpPr txBox="1"/>
          <p:nvPr/>
        </p:nvSpPr>
        <p:spPr>
          <a:xfrm>
            <a:off x="6413133" y="1988926"/>
            <a:ext cx="3688019" cy="521970"/>
          </a:xfrm>
          <a:prstGeom prst="rect">
            <a:avLst/>
          </a:prstGeom>
          <a:noFill/>
        </p:spPr>
        <p:txBody>
          <a:bodyPr wrap="square" rtlCol="0">
            <a:spAutoFit/>
          </a:bodyPr>
          <a:lstStyle/>
          <a:p>
            <a:r>
              <a:rPr lang="zh-CN" altLang="en-US" sz="1400" dirty="0">
                <a:solidFill>
                  <a:srgbClr val="000000"/>
                </a:solidFill>
                <a:latin typeface="Arial" panose="020B0604020202090204" pitchFamily="34" charset="0"/>
                <a:ea typeface="汉仪君黑-55W" panose="00020600040101010101" charset="-122"/>
              </a:rPr>
              <a:t>到达时间，系统推送 </a:t>
            </a:r>
            <a:r>
              <a:rPr lang="en-US" altLang="zh-CN" sz="1400" dirty="0">
                <a:solidFill>
                  <a:srgbClr val="000000"/>
                </a:solidFill>
                <a:latin typeface="Arial" panose="020B0604020202090204" pitchFamily="34" charset="0"/>
                <a:ea typeface="汉仪君黑-55W" panose="00020600040101010101" charset="-122"/>
              </a:rPr>
              <a:t>Azan</a:t>
            </a:r>
            <a:r>
              <a:rPr lang="zh-CN" altLang="en-US" sz="1400" dirty="0">
                <a:solidFill>
                  <a:srgbClr val="000000"/>
                </a:solidFill>
                <a:latin typeface="Arial" panose="020B0604020202090204" pitchFamily="34" charset="0"/>
                <a:ea typeface="汉仪君黑-55W" panose="00020600040101010101" charset="-122"/>
              </a:rPr>
              <a:t> 给用户，提醒用户进行祈祷</a:t>
            </a:r>
            <a:endParaRPr lang="zh-CN" altLang="en-US" sz="1400" dirty="0">
              <a:solidFill>
                <a:srgbClr val="000000"/>
              </a:solidFill>
              <a:latin typeface="Arial" panose="020B0604020202090204" pitchFamily="34" charset="0"/>
              <a:ea typeface="汉仪君黑-55W" panose="00020600040101010101" charset="-122"/>
            </a:endParaRPr>
          </a:p>
        </p:txBody>
      </p:sp>
      <p:sp>
        <p:nvSpPr>
          <p:cNvPr id="29" name="Rectangle: Rounded Corners 131"/>
          <p:cNvSpPr/>
          <p:nvPr>
            <p:custDataLst>
              <p:tags r:id="rId16"/>
            </p:custDataLst>
          </p:nvPr>
        </p:nvSpPr>
        <p:spPr>
          <a:xfrm>
            <a:off x="6170930" y="3131185"/>
            <a:ext cx="4110990" cy="1309370"/>
          </a:xfrm>
          <a:prstGeom prst="roundRect">
            <a:avLst>
              <a:gd name="adj" fmla="val 24260"/>
            </a:avLst>
          </a:prstGeom>
          <a:solidFill>
            <a:schemeClr val="lt1">
              <a:alpha val="50000"/>
            </a:schemeClr>
          </a:solidFill>
          <a:ln>
            <a:noFill/>
          </a:ln>
          <a:effectLst>
            <a:outerShdw blurRad="304800" dist="114300" dir="8100000" algn="tr" rotWithShape="0">
              <a:srgbClr val="2F305B">
                <a:alpha val="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0" name="Rectangle: Rounded Corners 132"/>
          <p:cNvSpPr/>
          <p:nvPr>
            <p:custDataLst>
              <p:tags r:id="rId17"/>
            </p:custDataLst>
          </p:nvPr>
        </p:nvSpPr>
        <p:spPr>
          <a:xfrm>
            <a:off x="6305550" y="3237230"/>
            <a:ext cx="3842385" cy="1097280"/>
          </a:xfrm>
          <a:prstGeom prst="roundRect">
            <a:avLst>
              <a:gd name="adj" fmla="val 21258"/>
            </a:avLst>
          </a:prstGeom>
          <a:solidFill>
            <a:schemeClr val="lt1"/>
          </a:solidFill>
          <a:ln>
            <a:noFill/>
          </a:ln>
          <a:effectLst>
            <a:outerShdw blurRad="939800" dist="508000" dir="8100000" sx="93000" sy="93000" algn="tr" rotWithShape="0">
              <a:srgbClr val="2F305B">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1" name="TextBox 134"/>
          <p:cNvSpPr txBox="1"/>
          <p:nvPr/>
        </p:nvSpPr>
        <p:spPr>
          <a:xfrm>
            <a:off x="6413132" y="3566274"/>
            <a:ext cx="3688019" cy="521970"/>
          </a:xfrm>
          <a:prstGeom prst="rect">
            <a:avLst/>
          </a:prstGeom>
          <a:noFill/>
        </p:spPr>
        <p:txBody>
          <a:bodyPr wrap="square" rtlCol="0">
            <a:spAutoFit/>
          </a:bodyPr>
          <a:lstStyle/>
          <a:p>
            <a:r>
              <a:rPr lang="zh-CN" altLang="en-US" sz="1400" dirty="0">
                <a:solidFill>
                  <a:srgbClr val="000000"/>
                </a:solidFill>
                <a:latin typeface="Arial" panose="020B0604020202090204" pitchFamily="34" charset="0"/>
                <a:ea typeface="汉仪君黑-55W" panose="00020600040101010101" charset="-122"/>
              </a:rPr>
              <a:t>用户进入 </a:t>
            </a:r>
            <a:r>
              <a:rPr lang="en-US" altLang="zh-CN" sz="1400" dirty="0">
                <a:solidFill>
                  <a:srgbClr val="000000"/>
                </a:solidFill>
                <a:latin typeface="Arial" panose="020B0604020202090204" pitchFamily="34" charset="0"/>
                <a:ea typeface="汉仪君黑-55W" panose="00020600040101010101" charset="-122"/>
              </a:rPr>
              <a:t>App</a:t>
            </a:r>
            <a:r>
              <a:rPr lang="zh-CN" altLang="en-US" sz="1400" dirty="0">
                <a:solidFill>
                  <a:srgbClr val="000000"/>
                </a:solidFill>
                <a:latin typeface="Arial" panose="020B0604020202090204" pitchFamily="34" charset="0"/>
                <a:ea typeface="汉仪君黑-55W" panose="00020600040101010101" charset="-122"/>
              </a:rPr>
              <a:t> 通过 </a:t>
            </a:r>
            <a:r>
              <a:rPr lang="en-US" altLang="zh-CN" sz="1400" dirty="0">
                <a:solidFill>
                  <a:srgbClr val="000000"/>
                </a:solidFill>
                <a:latin typeface="Arial" panose="020B0604020202090204" pitchFamily="34" charset="0"/>
                <a:ea typeface="汉仪君黑-55W" panose="00020600040101010101" charset="-122"/>
              </a:rPr>
              <a:t>Qibla</a:t>
            </a:r>
            <a:r>
              <a:rPr lang="zh-CN" altLang="en-US" sz="1400" dirty="0">
                <a:solidFill>
                  <a:srgbClr val="000000"/>
                </a:solidFill>
                <a:latin typeface="Arial" panose="020B0604020202090204" pitchFamily="34" charset="0"/>
                <a:ea typeface="汉仪君黑-55W" panose="00020600040101010101" charset="-122"/>
              </a:rPr>
              <a:t> 查找天房方向，完成祈祷准备</a:t>
            </a:r>
            <a:endParaRPr lang="zh-CN" altLang="en-US" sz="1400" dirty="0">
              <a:solidFill>
                <a:srgbClr val="000000"/>
              </a:solidFill>
              <a:latin typeface="Arial" panose="020B0604020202090204" pitchFamily="34" charset="0"/>
              <a:ea typeface="汉仪君黑-55W" panose="00020600040101010101" charset="-122"/>
            </a:endParaRPr>
          </a:p>
        </p:txBody>
      </p:sp>
      <p:sp>
        <p:nvSpPr>
          <p:cNvPr id="33" name="Rectangle: Rounded Corners 131"/>
          <p:cNvSpPr/>
          <p:nvPr>
            <p:custDataLst>
              <p:tags r:id="rId18"/>
            </p:custDataLst>
          </p:nvPr>
        </p:nvSpPr>
        <p:spPr>
          <a:xfrm>
            <a:off x="6153785" y="4655820"/>
            <a:ext cx="4110990" cy="1309370"/>
          </a:xfrm>
          <a:prstGeom prst="roundRect">
            <a:avLst>
              <a:gd name="adj" fmla="val 24260"/>
            </a:avLst>
          </a:prstGeom>
          <a:solidFill>
            <a:schemeClr val="lt1">
              <a:alpha val="50000"/>
            </a:schemeClr>
          </a:solidFill>
          <a:ln>
            <a:noFill/>
          </a:ln>
          <a:effectLst>
            <a:outerShdw blurRad="304800" dist="114300" dir="8100000" algn="tr" rotWithShape="0">
              <a:srgbClr val="2F305B">
                <a:alpha val="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4" name="Rectangle: Rounded Corners 132"/>
          <p:cNvSpPr/>
          <p:nvPr>
            <p:custDataLst>
              <p:tags r:id="rId19"/>
            </p:custDataLst>
          </p:nvPr>
        </p:nvSpPr>
        <p:spPr>
          <a:xfrm>
            <a:off x="6288405" y="4761865"/>
            <a:ext cx="3842385" cy="1097280"/>
          </a:xfrm>
          <a:prstGeom prst="roundRect">
            <a:avLst>
              <a:gd name="adj" fmla="val 21258"/>
            </a:avLst>
          </a:prstGeom>
          <a:solidFill>
            <a:schemeClr val="lt1"/>
          </a:solidFill>
          <a:ln>
            <a:noFill/>
          </a:ln>
          <a:effectLst>
            <a:outerShdw blurRad="939800" dist="508000" dir="8100000" sx="93000" sy="93000" algn="tr" rotWithShape="0">
              <a:srgbClr val="2F305B">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5" name="TextBox 134"/>
          <p:cNvSpPr txBox="1"/>
          <p:nvPr/>
        </p:nvSpPr>
        <p:spPr>
          <a:xfrm>
            <a:off x="6459562" y="4777113"/>
            <a:ext cx="3688019" cy="829945"/>
          </a:xfrm>
          <a:prstGeom prst="rect">
            <a:avLst/>
          </a:prstGeom>
          <a:noFill/>
        </p:spPr>
        <p:txBody>
          <a:bodyPr wrap="square" rtlCol="0">
            <a:spAutoFit/>
          </a:bodyPr>
          <a:lstStyle/>
          <a:p>
            <a:endParaRPr lang="en-US" sz="2000" b="1" dirty="0">
              <a:solidFill>
                <a:srgbClr val="000000"/>
              </a:solidFill>
              <a:latin typeface="Arial" panose="020B0604020202090204" pitchFamily="34" charset="0"/>
              <a:ea typeface="汉仪君黑-55W" panose="00020600040101010101" charset="-122"/>
            </a:endParaRPr>
          </a:p>
          <a:p>
            <a:r>
              <a:rPr lang="zh-CN" altLang="en-US" sz="1400" dirty="0">
                <a:solidFill>
                  <a:srgbClr val="000000"/>
                </a:solidFill>
                <a:latin typeface="Arial" panose="020B0604020202090204" pitchFamily="34" charset="0"/>
                <a:ea typeface="汉仪君黑-55W" panose="00020600040101010101" charset="-122"/>
              </a:rPr>
              <a:t>完成祈祷仪式，在 </a:t>
            </a:r>
            <a:r>
              <a:rPr lang="en-US" altLang="zh-CN" sz="1400" dirty="0" err="1">
                <a:solidFill>
                  <a:srgbClr val="000000"/>
                </a:solidFill>
                <a:latin typeface="Arial" panose="020B0604020202090204" pitchFamily="34" charset="0"/>
                <a:ea typeface="汉仪君黑-55W" panose="00020600040101010101" charset="-122"/>
              </a:rPr>
              <a:t>Qeblty</a:t>
            </a:r>
            <a:r>
              <a:rPr lang="zh-CN" altLang="en-US" sz="1400" dirty="0">
                <a:solidFill>
                  <a:srgbClr val="000000"/>
                </a:solidFill>
                <a:latin typeface="Arial" panose="020B0604020202090204" pitchFamily="34" charset="0"/>
                <a:ea typeface="汉仪君黑-55W" panose="00020600040101010101" charset="-122"/>
              </a:rPr>
              <a:t> 中完成签到，获得积分并将</a:t>
            </a:r>
            <a:r>
              <a:rPr lang="zh-CN" altLang="en-US" sz="1400" dirty="0">
                <a:solidFill>
                  <a:srgbClr val="000000"/>
                </a:solidFill>
                <a:latin typeface="Arial" panose="020B0604020202090204" pitchFamily="34" charset="0"/>
                <a:ea typeface="汉仪君黑-55W" panose="00020600040101010101" charset="-122"/>
              </a:rPr>
              <a:t>祈祷记录存储至 </a:t>
            </a:r>
            <a:r>
              <a:rPr lang="en-US" altLang="zh-CN" sz="1400" dirty="0">
                <a:solidFill>
                  <a:srgbClr val="000000"/>
                </a:solidFill>
                <a:latin typeface="Arial" panose="020B0604020202090204" pitchFamily="34" charset="0"/>
                <a:ea typeface="汉仪君黑-55W" panose="00020600040101010101" charset="-122"/>
              </a:rPr>
              <a:t>Aptos</a:t>
            </a:r>
            <a:r>
              <a:rPr lang="zh-CN" altLang="en-US" sz="1400" dirty="0">
                <a:solidFill>
                  <a:srgbClr val="000000"/>
                </a:solidFill>
                <a:latin typeface="Arial" panose="020B0604020202090204" pitchFamily="34" charset="0"/>
                <a:ea typeface="汉仪君黑-55W" panose="00020600040101010101" charset="-122"/>
              </a:rPr>
              <a:t> 公链。</a:t>
            </a:r>
            <a:endParaRPr lang="zh-CN" altLang="en-US" sz="1400" dirty="0">
              <a:solidFill>
                <a:srgbClr val="000000"/>
              </a:solidFill>
              <a:latin typeface="Arial" panose="020B0604020202090204" pitchFamily="34" charset="0"/>
              <a:ea typeface="汉仪君黑-55W" panose="0002060004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74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6"/>
                                        </p:tgtEl>
                                      </p:cBhvr>
                                    </p:cmd>
                                  </p:childTnLst>
                                </p:cTn>
                              </p:par>
                            </p:childTnLst>
                          </p:cTn>
                        </p:par>
                      </p:childTnLst>
                    </p:cTn>
                  </p:par>
                </p:childTnLst>
              </p:cTn>
              <p:nextCondLst>
                <p:cond evt="onClick" delay="0">
                  <p:tgtEl>
                    <p:spTgt spid="16"/>
                  </p:tgtEl>
                </p:cond>
              </p:nextCondLst>
            </p:seq>
            <p:video>
              <p:cMediaNode vol="80000">
                <p:cTn id="12" fill="hold" display="0">
                  <p:stCondLst>
                    <p:cond delay="indefinite"/>
                  </p:stCondLst>
                </p:cTn>
                <p:tgtEl>
                  <p:spTgt spid="1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Freeform: Shape 7"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
            </p:custDataLst>
          </p:nvPr>
        </p:nvSpPr>
        <p:spPr>
          <a:xfrm rot="16200000">
            <a:off x="4499795" y="-793819"/>
            <a:ext cx="3126486" cy="12257924"/>
          </a:xfrm>
          <a:custGeom>
            <a:avLst/>
            <a:gdLst>
              <a:gd name="connsiteX0" fmla="*/ 0 w 3816138"/>
              <a:gd name="connsiteY0" fmla="*/ 0 h 3981450"/>
              <a:gd name="connsiteX1" fmla="*/ 3238500 w 3816138"/>
              <a:gd name="connsiteY1" fmla="*/ 1809750 h 3981450"/>
              <a:gd name="connsiteX2" fmla="*/ 3657600 w 3816138"/>
              <a:gd name="connsiteY2" fmla="*/ 3981450 h 3981450"/>
              <a:gd name="connsiteX3" fmla="*/ 38100 w 3816138"/>
              <a:gd name="connsiteY3" fmla="*/ 3962400 h 3981450"/>
              <a:gd name="connsiteX4" fmla="*/ 0 w 3816138"/>
              <a:gd name="connsiteY4" fmla="*/ 0 h 3981450"/>
              <a:gd name="connsiteX0-1" fmla="*/ 0 w 3816138"/>
              <a:gd name="connsiteY0-2" fmla="*/ 0 h 3981450"/>
              <a:gd name="connsiteX1-3" fmla="*/ 3238500 w 3816138"/>
              <a:gd name="connsiteY1-4" fmla="*/ 1809750 h 3981450"/>
              <a:gd name="connsiteX2-5" fmla="*/ 3657600 w 3816138"/>
              <a:gd name="connsiteY2-6" fmla="*/ 3981450 h 3981450"/>
              <a:gd name="connsiteX3-7" fmla="*/ 38100 w 3816138"/>
              <a:gd name="connsiteY3-8" fmla="*/ 3962400 h 3981450"/>
              <a:gd name="connsiteX4-9" fmla="*/ 0 w 3816138"/>
              <a:gd name="connsiteY4-10" fmla="*/ 0 h 3981450"/>
              <a:gd name="connsiteX0-11" fmla="*/ 0 w 3876554"/>
              <a:gd name="connsiteY0-12" fmla="*/ 0 h 3981450"/>
              <a:gd name="connsiteX1-13" fmla="*/ 3409950 w 3876554"/>
              <a:gd name="connsiteY1-14" fmla="*/ 2076450 h 3981450"/>
              <a:gd name="connsiteX2-15" fmla="*/ 3657600 w 3876554"/>
              <a:gd name="connsiteY2-16" fmla="*/ 3981450 h 3981450"/>
              <a:gd name="connsiteX3-17" fmla="*/ 38100 w 3876554"/>
              <a:gd name="connsiteY3-18" fmla="*/ 3962400 h 3981450"/>
              <a:gd name="connsiteX4-19" fmla="*/ 0 w 3876554"/>
              <a:gd name="connsiteY4-20" fmla="*/ 0 h 3981450"/>
              <a:gd name="connsiteX0-21" fmla="*/ 0 w 3916378"/>
              <a:gd name="connsiteY0-22" fmla="*/ 0 h 3981450"/>
              <a:gd name="connsiteX1-23" fmla="*/ 3409950 w 3916378"/>
              <a:gd name="connsiteY1-24" fmla="*/ 2076450 h 3981450"/>
              <a:gd name="connsiteX2-25" fmla="*/ 3657600 w 3916378"/>
              <a:gd name="connsiteY2-26" fmla="*/ 3981450 h 3981450"/>
              <a:gd name="connsiteX3-27" fmla="*/ 38100 w 3916378"/>
              <a:gd name="connsiteY3-28" fmla="*/ 3962400 h 3981450"/>
              <a:gd name="connsiteX4-29" fmla="*/ 0 w 3916378"/>
              <a:gd name="connsiteY4-30" fmla="*/ 0 h 3981450"/>
              <a:gd name="connsiteX0-31" fmla="*/ 0 w 3873335"/>
              <a:gd name="connsiteY0-32" fmla="*/ 0 h 3981450"/>
              <a:gd name="connsiteX1-33" fmla="*/ 3409950 w 3873335"/>
              <a:gd name="connsiteY1-34" fmla="*/ 2076450 h 3981450"/>
              <a:gd name="connsiteX2-35" fmla="*/ 3657600 w 3873335"/>
              <a:gd name="connsiteY2-36" fmla="*/ 3981450 h 3981450"/>
              <a:gd name="connsiteX3-37" fmla="*/ 38100 w 3873335"/>
              <a:gd name="connsiteY3-38" fmla="*/ 3962400 h 3981450"/>
              <a:gd name="connsiteX4-39" fmla="*/ 0 w 3873335"/>
              <a:gd name="connsiteY4-40" fmla="*/ 0 h 3981450"/>
              <a:gd name="connsiteX0-41" fmla="*/ 0 w 3786126"/>
              <a:gd name="connsiteY0-42" fmla="*/ 0 h 3981450"/>
              <a:gd name="connsiteX1-43" fmla="*/ 3409950 w 3786126"/>
              <a:gd name="connsiteY1-44" fmla="*/ 2076450 h 3981450"/>
              <a:gd name="connsiteX2-45" fmla="*/ 3657600 w 3786126"/>
              <a:gd name="connsiteY2-46" fmla="*/ 3981450 h 3981450"/>
              <a:gd name="connsiteX3-47" fmla="*/ 38100 w 3786126"/>
              <a:gd name="connsiteY3-48" fmla="*/ 3962400 h 3981450"/>
              <a:gd name="connsiteX4-49" fmla="*/ 0 w 3786126"/>
              <a:gd name="connsiteY4-50" fmla="*/ 0 h 3981450"/>
              <a:gd name="connsiteX0-51" fmla="*/ 0 w 3786126"/>
              <a:gd name="connsiteY0-52" fmla="*/ 0 h 3981450"/>
              <a:gd name="connsiteX1-53" fmla="*/ 3409950 w 3786126"/>
              <a:gd name="connsiteY1-54" fmla="*/ 2076450 h 3981450"/>
              <a:gd name="connsiteX2-55" fmla="*/ 3657600 w 3786126"/>
              <a:gd name="connsiteY2-56" fmla="*/ 3981450 h 3981450"/>
              <a:gd name="connsiteX3-57" fmla="*/ 0 w 3786126"/>
              <a:gd name="connsiteY3-58" fmla="*/ 3981450 h 3981450"/>
              <a:gd name="connsiteX4-59" fmla="*/ 0 w 3786126"/>
              <a:gd name="connsiteY4-60" fmla="*/ 0 h 3981450"/>
              <a:gd name="connsiteX0-61" fmla="*/ 0 w 3786126"/>
              <a:gd name="connsiteY0-62" fmla="*/ 0 h 3981450"/>
              <a:gd name="connsiteX1-63" fmla="*/ 3409950 w 3786126"/>
              <a:gd name="connsiteY1-64" fmla="*/ 2076450 h 3981450"/>
              <a:gd name="connsiteX2-65" fmla="*/ 3657600 w 3786126"/>
              <a:gd name="connsiteY2-66" fmla="*/ 3981450 h 3981450"/>
              <a:gd name="connsiteX3-67" fmla="*/ 0 w 3786126"/>
              <a:gd name="connsiteY3-68" fmla="*/ 3981450 h 3981450"/>
              <a:gd name="connsiteX4-69" fmla="*/ 0 w 3786126"/>
              <a:gd name="connsiteY4-70" fmla="*/ 0 h 3981450"/>
              <a:gd name="connsiteX0-71" fmla="*/ 0 w 3786126"/>
              <a:gd name="connsiteY0-72" fmla="*/ 0 h 3981450"/>
              <a:gd name="connsiteX1-73" fmla="*/ 3409950 w 3786126"/>
              <a:gd name="connsiteY1-74" fmla="*/ 2076450 h 3981450"/>
              <a:gd name="connsiteX2-75" fmla="*/ 3657600 w 3786126"/>
              <a:gd name="connsiteY2-76" fmla="*/ 3981450 h 3981450"/>
              <a:gd name="connsiteX3-77" fmla="*/ 0 w 3786126"/>
              <a:gd name="connsiteY3-78" fmla="*/ 3981450 h 3981450"/>
              <a:gd name="connsiteX4-79" fmla="*/ 0 w 3786126"/>
              <a:gd name="connsiteY4-80" fmla="*/ 0 h 3981450"/>
              <a:gd name="connsiteX0-81" fmla="*/ 0 w 4032226"/>
              <a:gd name="connsiteY0-82" fmla="*/ 0 h 4003693"/>
              <a:gd name="connsiteX1-83" fmla="*/ 3409950 w 4032226"/>
              <a:gd name="connsiteY1-84" fmla="*/ 2076450 h 4003693"/>
              <a:gd name="connsiteX2-85" fmla="*/ 3943350 w 4032226"/>
              <a:gd name="connsiteY2-86" fmla="*/ 4003693 h 4003693"/>
              <a:gd name="connsiteX3-87" fmla="*/ 0 w 4032226"/>
              <a:gd name="connsiteY3-88" fmla="*/ 3981450 h 4003693"/>
              <a:gd name="connsiteX4-89" fmla="*/ 0 w 4032226"/>
              <a:gd name="connsiteY4-90" fmla="*/ 0 h 4003693"/>
              <a:gd name="connsiteX0-91" fmla="*/ 0 w 3948509"/>
              <a:gd name="connsiteY0-92" fmla="*/ 0 h 4003693"/>
              <a:gd name="connsiteX1-93" fmla="*/ 3409950 w 3948509"/>
              <a:gd name="connsiteY1-94" fmla="*/ 2076450 h 4003693"/>
              <a:gd name="connsiteX2-95" fmla="*/ 3943350 w 3948509"/>
              <a:gd name="connsiteY2-96" fmla="*/ 4003693 h 4003693"/>
              <a:gd name="connsiteX3-97" fmla="*/ 0 w 3948509"/>
              <a:gd name="connsiteY3-98" fmla="*/ 3981450 h 4003693"/>
              <a:gd name="connsiteX4-99" fmla="*/ 0 w 3948509"/>
              <a:gd name="connsiteY4-100" fmla="*/ 0 h 4003693"/>
              <a:gd name="connsiteX0-101" fmla="*/ 0 w 3943350"/>
              <a:gd name="connsiteY0-102" fmla="*/ 0 h 4003693"/>
              <a:gd name="connsiteX1-103" fmla="*/ 3333750 w 3943350"/>
              <a:gd name="connsiteY1-104" fmla="*/ 1942994 h 4003693"/>
              <a:gd name="connsiteX2-105" fmla="*/ 3943350 w 3943350"/>
              <a:gd name="connsiteY2-106" fmla="*/ 4003693 h 4003693"/>
              <a:gd name="connsiteX3-107" fmla="*/ 0 w 3943350"/>
              <a:gd name="connsiteY3-108" fmla="*/ 3981450 h 4003693"/>
              <a:gd name="connsiteX4-109" fmla="*/ 0 w 3943350"/>
              <a:gd name="connsiteY4-110" fmla="*/ 0 h 4003693"/>
              <a:gd name="connsiteX0-111" fmla="*/ 0 w 4152900"/>
              <a:gd name="connsiteY0-112" fmla="*/ 0 h 3981450"/>
              <a:gd name="connsiteX1-113" fmla="*/ 3333750 w 4152900"/>
              <a:gd name="connsiteY1-114" fmla="*/ 1942994 h 3981450"/>
              <a:gd name="connsiteX2-115" fmla="*/ 4152900 w 4152900"/>
              <a:gd name="connsiteY2-116" fmla="*/ 3981450 h 3981450"/>
              <a:gd name="connsiteX3-117" fmla="*/ 0 w 4152900"/>
              <a:gd name="connsiteY3-118" fmla="*/ 3981450 h 3981450"/>
              <a:gd name="connsiteX4-119" fmla="*/ 0 w 4152900"/>
              <a:gd name="connsiteY4-120" fmla="*/ 0 h 3981450"/>
              <a:gd name="connsiteX0-121" fmla="*/ 0 w 4152900"/>
              <a:gd name="connsiteY0-122" fmla="*/ 0 h 3981450"/>
              <a:gd name="connsiteX1-123" fmla="*/ 3333750 w 4152900"/>
              <a:gd name="connsiteY1-124" fmla="*/ 1942994 h 3981450"/>
              <a:gd name="connsiteX2-125" fmla="*/ 4152900 w 4152900"/>
              <a:gd name="connsiteY2-126" fmla="*/ 3981450 h 3981450"/>
              <a:gd name="connsiteX3-127" fmla="*/ 0 w 4152900"/>
              <a:gd name="connsiteY3-128" fmla="*/ 3981450 h 3981450"/>
              <a:gd name="connsiteX4-129" fmla="*/ 0 w 4152900"/>
              <a:gd name="connsiteY4-130" fmla="*/ 0 h 3981450"/>
              <a:gd name="connsiteX0-131" fmla="*/ 0 w 4152900"/>
              <a:gd name="connsiteY0-132" fmla="*/ 0 h 3981450"/>
              <a:gd name="connsiteX1-133" fmla="*/ 3200400 w 4152900"/>
              <a:gd name="connsiteY1-134" fmla="*/ 1720566 h 3981450"/>
              <a:gd name="connsiteX2-135" fmla="*/ 4152900 w 4152900"/>
              <a:gd name="connsiteY2-136" fmla="*/ 3981450 h 3981450"/>
              <a:gd name="connsiteX3-137" fmla="*/ 0 w 4152900"/>
              <a:gd name="connsiteY3-138" fmla="*/ 3981450 h 3981450"/>
              <a:gd name="connsiteX4-139" fmla="*/ 0 w 4152900"/>
              <a:gd name="connsiteY4-140" fmla="*/ 0 h 3981450"/>
              <a:gd name="connsiteX0-141" fmla="*/ 0 w 4152900"/>
              <a:gd name="connsiteY0-142" fmla="*/ 0 h 3981450"/>
              <a:gd name="connsiteX1-143" fmla="*/ 3200400 w 4152900"/>
              <a:gd name="connsiteY1-144" fmla="*/ 1720566 h 3981450"/>
              <a:gd name="connsiteX2-145" fmla="*/ 4152900 w 4152900"/>
              <a:gd name="connsiteY2-146" fmla="*/ 3981450 h 3981450"/>
              <a:gd name="connsiteX3-147" fmla="*/ 0 w 4152900"/>
              <a:gd name="connsiteY3-148" fmla="*/ 3981450 h 3981450"/>
              <a:gd name="connsiteX4-149" fmla="*/ 0 w 4152900"/>
              <a:gd name="connsiteY4-150" fmla="*/ 0 h 3981450"/>
              <a:gd name="connsiteX0-151" fmla="*/ 0 w 4152900"/>
              <a:gd name="connsiteY0-152" fmla="*/ 314198 h 4295648"/>
              <a:gd name="connsiteX1-153" fmla="*/ 1607574 w 4152900"/>
              <a:gd name="connsiteY1-154" fmla="*/ 305635 h 4295648"/>
              <a:gd name="connsiteX2-155" fmla="*/ 3200400 w 4152900"/>
              <a:gd name="connsiteY2-156" fmla="*/ 2034764 h 4295648"/>
              <a:gd name="connsiteX3-157" fmla="*/ 4152900 w 4152900"/>
              <a:gd name="connsiteY3-158" fmla="*/ 4295648 h 4295648"/>
              <a:gd name="connsiteX4-159" fmla="*/ 0 w 4152900"/>
              <a:gd name="connsiteY4-160" fmla="*/ 4295648 h 4295648"/>
              <a:gd name="connsiteX5" fmla="*/ 0 w 4152900"/>
              <a:gd name="connsiteY5" fmla="*/ 314198 h 4295648"/>
              <a:gd name="connsiteX0-161" fmla="*/ 0 w 4152900"/>
              <a:gd name="connsiteY0-162" fmla="*/ 314198 h 4295648"/>
              <a:gd name="connsiteX1-163" fmla="*/ 1607574 w 4152900"/>
              <a:gd name="connsiteY1-164" fmla="*/ 305635 h 4295648"/>
              <a:gd name="connsiteX2-165" fmla="*/ 3200400 w 4152900"/>
              <a:gd name="connsiteY2-166" fmla="*/ 2034764 h 4295648"/>
              <a:gd name="connsiteX3-167" fmla="*/ 4152900 w 4152900"/>
              <a:gd name="connsiteY3-168" fmla="*/ 4295648 h 4295648"/>
              <a:gd name="connsiteX4-169" fmla="*/ 0 w 4152900"/>
              <a:gd name="connsiteY4-170" fmla="*/ 4295648 h 4295648"/>
              <a:gd name="connsiteX5-171" fmla="*/ 0 w 4152900"/>
              <a:gd name="connsiteY5-172" fmla="*/ 314198 h 4295648"/>
              <a:gd name="connsiteX0-173" fmla="*/ 0 w 4152900"/>
              <a:gd name="connsiteY0-174" fmla="*/ 314198 h 4295648"/>
              <a:gd name="connsiteX1-175" fmla="*/ 1607574 w 4152900"/>
              <a:gd name="connsiteY1-176" fmla="*/ 305635 h 4295648"/>
              <a:gd name="connsiteX2-177" fmla="*/ 2073011 w 4152900"/>
              <a:gd name="connsiteY2-178" fmla="*/ 2171760 h 4295648"/>
              <a:gd name="connsiteX3-179" fmla="*/ 4152900 w 4152900"/>
              <a:gd name="connsiteY3-180" fmla="*/ 4295648 h 4295648"/>
              <a:gd name="connsiteX4-181" fmla="*/ 0 w 4152900"/>
              <a:gd name="connsiteY4-182" fmla="*/ 4295648 h 4295648"/>
              <a:gd name="connsiteX5-183" fmla="*/ 0 w 4152900"/>
              <a:gd name="connsiteY5-184" fmla="*/ 314198 h 4295648"/>
              <a:gd name="connsiteX0-185" fmla="*/ 0 w 4152900"/>
              <a:gd name="connsiteY0-186" fmla="*/ 134448 h 4115898"/>
              <a:gd name="connsiteX1-187" fmla="*/ 1607574 w 4152900"/>
              <a:gd name="connsiteY1-188" fmla="*/ 125885 h 4115898"/>
              <a:gd name="connsiteX2-189" fmla="*/ 2073011 w 4152900"/>
              <a:gd name="connsiteY2-190" fmla="*/ 1992010 h 4115898"/>
              <a:gd name="connsiteX3-191" fmla="*/ 4152900 w 4152900"/>
              <a:gd name="connsiteY3-192" fmla="*/ 4115898 h 4115898"/>
              <a:gd name="connsiteX4-193" fmla="*/ 0 w 4152900"/>
              <a:gd name="connsiteY4-194" fmla="*/ 4115898 h 4115898"/>
              <a:gd name="connsiteX5-195" fmla="*/ 0 w 4152900"/>
              <a:gd name="connsiteY5-196" fmla="*/ 134448 h 4115898"/>
              <a:gd name="connsiteX0-197" fmla="*/ 0 w 4152900"/>
              <a:gd name="connsiteY0-198" fmla="*/ 8563 h 3990013"/>
              <a:gd name="connsiteX1-199" fmla="*/ 1607574 w 4152900"/>
              <a:gd name="connsiteY1-200" fmla="*/ 0 h 3990013"/>
              <a:gd name="connsiteX2-201" fmla="*/ 2073011 w 4152900"/>
              <a:gd name="connsiteY2-202" fmla="*/ 1866125 h 3990013"/>
              <a:gd name="connsiteX3-203" fmla="*/ 4152900 w 4152900"/>
              <a:gd name="connsiteY3-204" fmla="*/ 3990013 h 3990013"/>
              <a:gd name="connsiteX4-205" fmla="*/ 0 w 4152900"/>
              <a:gd name="connsiteY4-206" fmla="*/ 3990013 h 3990013"/>
              <a:gd name="connsiteX5-207" fmla="*/ 0 w 4152900"/>
              <a:gd name="connsiteY5-208" fmla="*/ 8563 h 3990013"/>
              <a:gd name="connsiteX0-209" fmla="*/ 0 w 4152900"/>
              <a:gd name="connsiteY0-210" fmla="*/ 8563 h 3990013"/>
              <a:gd name="connsiteX1-211" fmla="*/ 1607574 w 4152900"/>
              <a:gd name="connsiteY1-212" fmla="*/ 0 h 3990013"/>
              <a:gd name="connsiteX2-213" fmla="*/ 2073011 w 4152900"/>
              <a:gd name="connsiteY2-214" fmla="*/ 1866125 h 3990013"/>
              <a:gd name="connsiteX3-215" fmla="*/ 4152900 w 4152900"/>
              <a:gd name="connsiteY3-216" fmla="*/ 3990013 h 3990013"/>
              <a:gd name="connsiteX4-217" fmla="*/ 0 w 4152900"/>
              <a:gd name="connsiteY4-218" fmla="*/ 3990013 h 3990013"/>
              <a:gd name="connsiteX5-219" fmla="*/ 0 w 4152900"/>
              <a:gd name="connsiteY5-220" fmla="*/ 8563 h 39900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71" y="connsiteY5-172"/>
              </a:cxn>
            </a:cxnLst>
            <a:rect l="l" t="t" r="r" b="b"/>
            <a:pathLst>
              <a:path w="4152900" h="3990013">
                <a:moveTo>
                  <a:pt x="0" y="8563"/>
                </a:moveTo>
                <a:cubicBezTo>
                  <a:pt x="13918" y="5708"/>
                  <a:pt x="1616991" y="12918"/>
                  <a:pt x="1607574" y="0"/>
                </a:cubicBezTo>
                <a:cubicBezTo>
                  <a:pt x="2301035" y="299248"/>
                  <a:pt x="1648790" y="1201123"/>
                  <a:pt x="2073011" y="1866125"/>
                </a:cubicBezTo>
                <a:cubicBezTo>
                  <a:pt x="2497232" y="2531127"/>
                  <a:pt x="3971925" y="2649738"/>
                  <a:pt x="4152900" y="3990013"/>
                </a:cubicBezTo>
                <a:lnTo>
                  <a:pt x="0" y="3990013"/>
                </a:lnTo>
                <a:lnTo>
                  <a:pt x="0" y="8563"/>
                </a:lnTo>
                <a:close/>
              </a:path>
            </a:pathLst>
          </a:custGeom>
          <a:gradFill>
            <a:gsLst>
              <a:gs pos="1000">
                <a:srgbClr val="D2F2E5">
                  <a:lumMod val="20000"/>
                  <a:lumOff val="80000"/>
                  <a:alpha val="55000"/>
                </a:srgbClr>
              </a:gs>
              <a:gs pos="100000">
                <a:srgbClr val="31AB78">
                  <a:alpha val="43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25" dirty="0">
              <a:solidFill>
                <a:schemeClr val="lt1"/>
              </a:solidFill>
            </a:endParaRPr>
          </a:p>
        </p:txBody>
      </p:sp>
      <p:pic>
        <p:nvPicPr>
          <p:cNvPr id="916040" name="image 1604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2"/>
          <a:srcRect/>
          <a:stretch>
            <a:fillRect/>
          </a:stretch>
        </p:blipFill>
        <p:spPr>
          <a:xfrm>
            <a:off x="593725" y="1141984"/>
            <a:ext cx="1384808" cy="326771"/>
          </a:xfrm>
          <a:prstGeom prst="rect">
            <a:avLst/>
          </a:prstGeom>
        </p:spPr>
      </p:pic>
      <p:sp>
        <p:nvSpPr>
          <p:cNvPr id="16041" name="Object 16041"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533182" y="716360"/>
            <a:ext cx="4899406" cy="614045"/>
          </a:xfrm>
          <a:prstGeom prst="rect">
            <a:avLst/>
          </a:prstGeom>
          <a:noFill/>
        </p:spPr>
        <p:txBody>
          <a:bodyPr wrap="square" rtlCol="0">
            <a:spAutoFit/>
          </a:bodyPr>
          <a:lstStyle>
            <a:defPPr>
              <a:defRPr lang="zh-CN"/>
            </a:defPPr>
            <a:lvl1pPr>
              <a:lnSpc>
                <a:spcPct val="85000"/>
              </a:lnSpc>
              <a:defRPr sz="4000" b="1" i="0" spc="-150">
                <a:solidFill>
                  <a:schemeClr val="tx1">
                    <a:lumMod val="65000"/>
                    <a:lumOff val="35000"/>
                  </a:schemeClr>
                </a:solidFill>
                <a:latin typeface="+mj-ea"/>
                <a:ea typeface="+mj-ea"/>
                <a:cs typeface="+mn-ea"/>
              </a:defRPr>
            </a:lvl1pPr>
            <a:lvl2pPr marL="1095375" indent="-365125" defTabSz="1460500">
              <a:lnSpc>
                <a:spcPct val="90000"/>
              </a:lnSpc>
              <a:spcBef>
                <a:spcPts val="800"/>
              </a:spcBef>
              <a:buFont typeface="Arial" panose="020B0604020202090204" pitchFamily="34" charset="0"/>
              <a:buChar char="•"/>
              <a:defRPr sz="3835"/>
            </a:lvl2pPr>
            <a:lvl3pPr marL="1826260" indent="-365125" defTabSz="1460500">
              <a:lnSpc>
                <a:spcPct val="90000"/>
              </a:lnSpc>
              <a:spcBef>
                <a:spcPts val="800"/>
              </a:spcBef>
              <a:buFont typeface="Arial" panose="020B0604020202090204" pitchFamily="34" charset="0"/>
              <a:buChar char="•"/>
              <a:defRPr sz="3195"/>
            </a:lvl3pPr>
            <a:lvl4pPr marL="2556510" indent="-365125" defTabSz="1460500">
              <a:lnSpc>
                <a:spcPct val="90000"/>
              </a:lnSpc>
              <a:spcBef>
                <a:spcPts val="800"/>
              </a:spcBef>
              <a:buFont typeface="Arial" panose="020B0604020202090204" pitchFamily="34" charset="0"/>
              <a:buChar char="•"/>
              <a:defRPr sz="2875"/>
            </a:lvl4pPr>
            <a:lvl5pPr marL="3286760" indent="-365125" defTabSz="1460500">
              <a:lnSpc>
                <a:spcPct val="90000"/>
              </a:lnSpc>
              <a:spcBef>
                <a:spcPts val="800"/>
              </a:spcBef>
              <a:buFont typeface="Arial" panose="020B0604020202090204" pitchFamily="34" charset="0"/>
              <a:buChar char="•"/>
              <a:defRPr sz="2875"/>
            </a:lvl5pPr>
            <a:lvl6pPr marL="4017010" indent="-365125" defTabSz="1460500">
              <a:lnSpc>
                <a:spcPct val="90000"/>
              </a:lnSpc>
              <a:spcBef>
                <a:spcPts val="800"/>
              </a:spcBef>
              <a:buFont typeface="Arial" panose="020B0604020202090204" pitchFamily="34" charset="0"/>
              <a:buChar char="•"/>
              <a:defRPr sz="2875"/>
            </a:lvl6pPr>
            <a:lvl7pPr marL="4747260" indent="-365125" defTabSz="1460500">
              <a:lnSpc>
                <a:spcPct val="90000"/>
              </a:lnSpc>
              <a:spcBef>
                <a:spcPts val="800"/>
              </a:spcBef>
              <a:buFont typeface="Arial" panose="020B0604020202090204" pitchFamily="34" charset="0"/>
              <a:buChar char="•"/>
              <a:defRPr sz="2875"/>
            </a:lvl7pPr>
            <a:lvl8pPr marL="5478145" indent="-365125" defTabSz="1460500">
              <a:lnSpc>
                <a:spcPct val="90000"/>
              </a:lnSpc>
              <a:spcBef>
                <a:spcPts val="800"/>
              </a:spcBef>
              <a:buFont typeface="Arial" panose="020B0604020202090204" pitchFamily="34" charset="0"/>
              <a:buChar char="•"/>
              <a:defRPr sz="2875"/>
            </a:lvl8pPr>
            <a:lvl9pPr marL="6208395" indent="-365125" defTabSz="1460500">
              <a:lnSpc>
                <a:spcPct val="90000"/>
              </a:lnSpc>
              <a:spcBef>
                <a:spcPts val="800"/>
              </a:spcBef>
              <a:buFont typeface="Arial" panose="020B0604020202090204" pitchFamily="34" charset="0"/>
              <a:buChar char="•"/>
              <a:defRPr sz="2875"/>
            </a:lvl9pPr>
          </a:lstStyle>
          <a:p>
            <a:r>
              <a:rPr lang="en-US" altLang="zh-CN" dirty="0" err="1">
                <a:solidFill>
                  <a:schemeClr val="accent1"/>
                </a:solidFill>
                <a:latin typeface="Arial" panose="020B0604020202090204" pitchFamily="34" charset="0"/>
                <a:ea typeface="汉仪君黑-75简" charset="0"/>
              </a:rPr>
              <a:t>Qeblty</a:t>
            </a:r>
            <a:r>
              <a:rPr lang="en-US" altLang="zh-CN" dirty="0">
                <a:solidFill>
                  <a:schemeClr val="accent1"/>
                </a:solidFill>
                <a:latin typeface="Arial" panose="020B0604020202090204" pitchFamily="34" charset="0"/>
                <a:ea typeface="汉仪君黑-75简" charset="0"/>
              </a:rPr>
              <a:t> </a:t>
            </a:r>
            <a:r>
              <a:rPr lang="zh-CN" altLang="en-US" dirty="0">
                <a:solidFill>
                  <a:schemeClr val="accent1"/>
                </a:solidFill>
                <a:latin typeface="Arial" panose="020B0604020202090204" pitchFamily="34" charset="0"/>
                <a:ea typeface="汉仪君黑-75简" charset="0"/>
              </a:rPr>
              <a:t>部分功能展示</a:t>
            </a:r>
            <a:endParaRPr lang="zh-CN" altLang="en-US" dirty="0">
              <a:solidFill>
                <a:schemeClr val="accent1"/>
              </a:solidFill>
              <a:latin typeface="Arial" panose="020B0604020202090204" pitchFamily="34" charset="0"/>
              <a:ea typeface="汉仪君黑-75简" charset="0"/>
            </a:endParaRPr>
          </a:p>
        </p:txBody>
      </p:sp>
      <p:pic>
        <p:nvPicPr>
          <p:cNvPr id="916042" name="image 16042"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3"/>
          <a:srcRect/>
          <a:stretch>
            <a:fillRect/>
          </a:stretch>
        </p:blipFill>
        <p:spPr>
          <a:xfrm>
            <a:off x="593725" y="1463294"/>
            <a:ext cx="998474" cy="172212"/>
          </a:xfrm>
          <a:prstGeom prst="rect">
            <a:avLst/>
          </a:prstGeom>
        </p:spPr>
      </p:pic>
      <p:pic>
        <p:nvPicPr>
          <p:cNvPr id="916044" name="image 16044"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4"/>
          <a:srcRect/>
          <a:stretch>
            <a:fillRect/>
          </a:stretch>
        </p:blipFill>
        <p:spPr>
          <a:xfrm>
            <a:off x="625257" y="6262619"/>
            <a:ext cx="1303020" cy="302895"/>
          </a:xfrm>
          <a:prstGeom prst="rect">
            <a:avLst/>
          </a:prstGeom>
        </p:spPr>
      </p:pic>
      <p:pic>
        <p:nvPicPr>
          <p:cNvPr id="916046" name="image 1604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5"/>
          <a:srcRect/>
          <a:stretch>
            <a:fillRect/>
          </a:stretch>
        </p:blipFill>
        <p:spPr>
          <a:xfrm>
            <a:off x="10646573" y="6262619"/>
            <a:ext cx="963168" cy="302895"/>
          </a:xfrm>
          <a:prstGeom prst="rect">
            <a:avLst/>
          </a:prstGeom>
        </p:spPr>
      </p:pic>
      <p:pic>
        <p:nvPicPr>
          <p:cNvPr id="916061" name="image 16061"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6"/>
          <a:srcRect/>
          <a:stretch>
            <a:fillRect/>
          </a:stretch>
        </p:blipFill>
        <p:spPr>
          <a:xfrm>
            <a:off x="959358" y="4280535"/>
            <a:ext cx="1083437" cy="188341"/>
          </a:xfrm>
          <a:prstGeom prst="rect">
            <a:avLst/>
          </a:prstGeom>
        </p:spPr>
      </p:pic>
      <p:pic>
        <p:nvPicPr>
          <p:cNvPr id="916063" name="image 16063"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7"/>
          <a:srcRect/>
          <a:stretch>
            <a:fillRect/>
          </a:stretch>
        </p:blipFill>
        <p:spPr>
          <a:xfrm>
            <a:off x="959358" y="4498721"/>
            <a:ext cx="480695" cy="296037"/>
          </a:xfrm>
          <a:prstGeom prst="rect">
            <a:avLst/>
          </a:prstGeom>
        </p:spPr>
      </p:pic>
      <p:pic>
        <p:nvPicPr>
          <p:cNvPr id="916079" name="image 16079"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8"/>
          <a:srcRect/>
          <a:stretch>
            <a:fillRect/>
          </a:stretch>
        </p:blipFill>
        <p:spPr>
          <a:xfrm>
            <a:off x="2103120" y="4483735"/>
            <a:ext cx="3297936" cy="916051"/>
          </a:xfrm>
          <a:prstGeom prst="rect">
            <a:avLst/>
          </a:prstGeom>
        </p:spPr>
      </p:pic>
      <p:sp>
        <p:nvSpPr>
          <p:cNvPr id="2" name="e7d195523061f1c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hidden="1"/>
          <p:cNvSpPr txBox="1"/>
          <p:nvPr>
            <p:custDataLst>
              <p:tags r:id="rId9"/>
            </p:custDataLst>
          </p:nvPr>
        </p:nvSpPr>
        <p:spPr>
          <a:xfrm>
            <a:off x="-359414" y="1803400"/>
            <a:ext cx="26606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e7d195523061f1c03a90ee8e42cb24248e56383cd534985688F9F494128731F165EE95AB4B0C0A38076AAEA07667B1565C446FC45FF01DFB0E885BCDBDF3A284F3DB14DA61DD97F0BAB2E6C668FB49315BD15F67493012FEFB5BC9CCBDE02415602A2C644D30F41A882197F2F9D8737F7ACAB36D4E09F606719F146891D754A7107E6C17ADFB2EB3</a:t>
            </a:r>
            <a:endParaRPr lang="en-US" altLang="zh-CN" sz="100">
              <a:solidFill>
                <a:schemeClr val="dk1"/>
              </a:solidFill>
              <a:latin typeface="Arial" panose="020B0604020202090204" pitchFamily="34" charset="0"/>
              <a:ea typeface="汉仪君黑-75简" charset="0"/>
            </a:endParaRPr>
          </a:p>
        </p:txBody>
      </p:sp>
      <p:pic>
        <p:nvPicPr>
          <p:cNvPr id="5" name="图片 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91663" y="1835083"/>
            <a:ext cx="1643915" cy="3559623"/>
          </a:xfrm>
          <a:prstGeom prst="rect">
            <a:avLst/>
          </a:prstGeom>
        </p:spPr>
      </p:pic>
      <p:pic>
        <p:nvPicPr>
          <p:cNvPr id="7" name="图片 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53866" y="1835083"/>
            <a:ext cx="1643915" cy="3559623"/>
          </a:xfrm>
          <a:prstGeom prst="rect">
            <a:avLst/>
          </a:prstGeom>
        </p:spPr>
      </p:pic>
      <p:pic>
        <p:nvPicPr>
          <p:cNvPr id="9" name="图片 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512410" y="1835083"/>
            <a:ext cx="1643915" cy="3559623"/>
          </a:xfrm>
          <a:prstGeom prst="rect">
            <a:avLst/>
          </a:prstGeom>
        </p:spPr>
      </p:pic>
      <p:pic>
        <p:nvPicPr>
          <p:cNvPr id="11" name="图片 10"/>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307215" y="1835083"/>
            <a:ext cx="1643915" cy="3559624"/>
          </a:xfrm>
          <a:prstGeom prst="rect">
            <a:avLst/>
          </a:prstGeom>
        </p:spPr>
      </p:pic>
      <p:pic>
        <p:nvPicPr>
          <p:cNvPr id="13" name="图片 1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370945" y="1835083"/>
            <a:ext cx="1643913" cy="3559619"/>
          </a:xfrm>
          <a:prstGeom prst="rect">
            <a:avLst/>
          </a:prstGeom>
        </p:spPr>
      </p:pic>
      <p:pic>
        <p:nvPicPr>
          <p:cNvPr id="15" name="图片 1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0165750" y="1835083"/>
            <a:ext cx="1643913" cy="3559619"/>
          </a:xfrm>
          <a:prstGeom prst="rect">
            <a:avLst/>
          </a:prstGeom>
        </p:spPr>
      </p:pic>
      <p:sp>
        <p:nvSpPr>
          <p:cNvPr id="16" name="文本框 15"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1070413" y="5728649"/>
            <a:ext cx="1821180" cy="368300"/>
          </a:xfrm>
          <a:prstGeom prst="rect">
            <a:avLst/>
          </a:prstGeom>
          <a:noFill/>
        </p:spPr>
        <p:txBody>
          <a:bodyPr wrap="none" rtlCol="0">
            <a:spAutoFit/>
          </a:bodyPr>
          <a:lstStyle/>
          <a:p>
            <a:r>
              <a:rPr lang="en-US" altLang="zh-CN" dirty="0" err="1">
                <a:solidFill>
                  <a:srgbClr val="000000"/>
                </a:solidFill>
                <a:latin typeface="Arial" panose="020B0604020202090204" pitchFamily="34" charset="0"/>
                <a:ea typeface="汉仪君黑-55W" panose="00020600040101010101" charset="-122"/>
              </a:rPr>
              <a:t>Qeblty</a:t>
            </a:r>
            <a:r>
              <a:rPr lang="zh-CN" altLang="en-US" dirty="0">
                <a:solidFill>
                  <a:srgbClr val="000000"/>
                </a:solidFill>
                <a:latin typeface="Arial" panose="020B0604020202090204" pitchFamily="34" charset="0"/>
                <a:ea typeface="汉仪君黑-55W" panose="00020600040101010101" charset="-122"/>
              </a:rPr>
              <a:t> 勋章系统</a:t>
            </a:r>
            <a:endParaRPr lang="zh-CN" altLang="en-US" dirty="0">
              <a:solidFill>
                <a:srgbClr val="000000"/>
              </a:solidFill>
              <a:latin typeface="Arial" panose="020B0604020202090204" pitchFamily="34" charset="0"/>
              <a:ea typeface="汉仪君黑-55W" panose="00020600040101010101" charset="-122"/>
            </a:endParaRPr>
          </a:p>
        </p:txBody>
      </p:sp>
      <p:sp>
        <p:nvSpPr>
          <p:cNvPr id="17" name="文本框 1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5334367" y="5728649"/>
            <a:ext cx="1592580" cy="368300"/>
          </a:xfrm>
          <a:prstGeom prst="rect">
            <a:avLst/>
          </a:prstGeom>
          <a:noFill/>
        </p:spPr>
        <p:txBody>
          <a:bodyPr wrap="none" rtlCol="0">
            <a:spAutoFit/>
          </a:bodyPr>
          <a:lstStyle/>
          <a:p>
            <a:r>
              <a:rPr lang="en-US" altLang="zh-CN" dirty="0" err="1">
                <a:solidFill>
                  <a:srgbClr val="000000"/>
                </a:solidFill>
                <a:latin typeface="Arial" panose="020B0604020202090204" pitchFamily="34" charset="0"/>
                <a:ea typeface="汉仪君黑-55W" panose="00020600040101010101" charset="-122"/>
              </a:rPr>
              <a:t>Qeblty</a:t>
            </a:r>
            <a:r>
              <a:rPr lang="zh-CN" altLang="en-US" dirty="0">
                <a:solidFill>
                  <a:srgbClr val="000000"/>
                </a:solidFill>
                <a:latin typeface="Arial" panose="020B0604020202090204" pitchFamily="34" charset="0"/>
                <a:ea typeface="汉仪君黑-55W" panose="00020600040101010101" charset="-122"/>
              </a:rPr>
              <a:t> 古兰经</a:t>
            </a:r>
            <a:endParaRPr lang="zh-CN" altLang="en-US" dirty="0">
              <a:solidFill>
                <a:srgbClr val="000000"/>
              </a:solidFill>
              <a:latin typeface="Arial" panose="020B0604020202090204" pitchFamily="34" charset="0"/>
              <a:ea typeface="汉仪君黑-55W" panose="00020600040101010101" charset="-122"/>
            </a:endParaRPr>
          </a:p>
        </p:txBody>
      </p:sp>
      <p:sp>
        <p:nvSpPr>
          <p:cNvPr id="18" name="文本框 17"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9273775" y="5728649"/>
            <a:ext cx="1592580" cy="368300"/>
          </a:xfrm>
          <a:prstGeom prst="rect">
            <a:avLst/>
          </a:prstGeom>
          <a:noFill/>
        </p:spPr>
        <p:txBody>
          <a:bodyPr wrap="none" rtlCol="0">
            <a:spAutoFit/>
          </a:bodyPr>
          <a:lstStyle/>
          <a:p>
            <a:r>
              <a:rPr lang="en-US" altLang="zh-CN" dirty="0" err="1">
                <a:solidFill>
                  <a:srgbClr val="000000"/>
                </a:solidFill>
                <a:latin typeface="Arial" panose="020B0604020202090204" pitchFamily="34" charset="0"/>
                <a:ea typeface="汉仪君黑-55W" panose="00020600040101010101" charset="-122"/>
              </a:rPr>
              <a:t>Qeblty</a:t>
            </a:r>
            <a:r>
              <a:rPr lang="zh-CN" altLang="en-US" dirty="0">
                <a:solidFill>
                  <a:srgbClr val="000000"/>
                </a:solidFill>
                <a:latin typeface="Arial" panose="020B0604020202090204" pitchFamily="34" charset="0"/>
                <a:ea typeface="汉仪君黑-55W" panose="00020600040101010101" charset="-122"/>
              </a:rPr>
              <a:t> 公开课</a:t>
            </a:r>
            <a:endParaRPr lang="zh-CN" altLang="en-US" dirty="0">
              <a:solidFill>
                <a:srgbClr val="000000"/>
              </a:solidFill>
              <a:latin typeface="Arial" panose="020B0604020202090204" pitchFamily="34" charset="0"/>
              <a:ea typeface="汉仪君黑-55W" panose="00020600040101010101"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1">
                <a:lumMod val="20000"/>
                <a:lumOff val="80000"/>
              </a:schemeClr>
            </a:gs>
          </a:gsLst>
          <a:path path="circle">
            <a:fillToRect r="100000" b="100000"/>
          </a:path>
        </a:gradFill>
        <a:effectLst/>
      </p:bgPr>
    </p:bg>
    <p:spTree>
      <p:nvGrpSpPr>
        <p:cNvPr id="1" name=""/>
        <p:cNvGrpSpPr/>
        <p:nvPr/>
      </p:nvGrpSpPr>
      <p:grpSpPr>
        <a:xfrm>
          <a:off x="0" y="0"/>
          <a:ext cx="0" cy="0"/>
          <a:chOff x="0" y="0"/>
          <a:chExt cx="0" cy="0"/>
        </a:xfrm>
      </p:grpSpPr>
      <p:sp>
        <p:nvSpPr>
          <p:cNvPr id="44" name="Freeform: Shape 7"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p:nvPr>
            <p:custDataLst>
              <p:tags r:id="rId1"/>
            </p:custDataLst>
          </p:nvPr>
        </p:nvSpPr>
        <p:spPr>
          <a:xfrm flipV="1">
            <a:off x="0" y="2508808"/>
            <a:ext cx="12192000" cy="4402015"/>
          </a:xfrm>
          <a:custGeom>
            <a:avLst/>
            <a:gdLst>
              <a:gd name="connsiteX0" fmla="*/ 0 w 12192000"/>
              <a:gd name="connsiteY0" fmla="*/ 0 h 4402015"/>
              <a:gd name="connsiteX1" fmla="*/ 12192000 w 12192000"/>
              <a:gd name="connsiteY1" fmla="*/ 0 h 4402015"/>
              <a:gd name="connsiteX2" fmla="*/ 12192000 w 12192000"/>
              <a:gd name="connsiteY2" fmla="*/ 3709411 h 4402015"/>
              <a:gd name="connsiteX3" fmla="*/ 11613236 w 12192000"/>
              <a:gd name="connsiteY3" fmla="*/ 3850932 h 4402015"/>
              <a:gd name="connsiteX4" fmla="*/ 6095999 w 12192000"/>
              <a:gd name="connsiteY4" fmla="*/ 4402015 h 4402015"/>
              <a:gd name="connsiteX5" fmla="*/ 578762 w 12192000"/>
              <a:gd name="connsiteY5" fmla="*/ 3850932 h 4402015"/>
              <a:gd name="connsiteX6" fmla="*/ 0 w 12192000"/>
              <a:gd name="connsiteY6" fmla="*/ 3709411 h 440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402015">
                <a:moveTo>
                  <a:pt x="0" y="0"/>
                </a:moveTo>
                <a:lnTo>
                  <a:pt x="12192000" y="0"/>
                </a:lnTo>
                <a:lnTo>
                  <a:pt x="12192000" y="3709411"/>
                </a:lnTo>
                <a:lnTo>
                  <a:pt x="11613236" y="3850932"/>
                </a:lnTo>
                <a:cubicBezTo>
                  <a:pt x="10038309" y="4198857"/>
                  <a:pt x="8139708" y="4402015"/>
                  <a:pt x="6095999" y="4402015"/>
                </a:cubicBezTo>
                <a:cubicBezTo>
                  <a:pt x="4052290" y="4402015"/>
                  <a:pt x="2153689" y="4198857"/>
                  <a:pt x="578762" y="3850932"/>
                </a:cubicBezTo>
                <a:lnTo>
                  <a:pt x="0" y="3709411"/>
                </a:lnTo>
                <a:close/>
              </a:path>
            </a:pathLst>
          </a:custGeom>
          <a:gradFill>
            <a:gsLst>
              <a:gs pos="0">
                <a:srgbClr val="FEFFFE">
                  <a:lumMod val="95000"/>
                </a:srgbClr>
              </a:gs>
              <a:gs pos="100000">
                <a:srgbClr val="FEFFFE"/>
              </a:gs>
            </a:gsLst>
            <a:path path="circle">
              <a:fillToRect/>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endParaRPr>
          </a:p>
        </p:txBody>
      </p:sp>
      <p:sp>
        <p:nvSpPr>
          <p:cNvPr id="2" name="TextBox 7"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SpPr txBox="1"/>
          <p:nvPr/>
        </p:nvSpPr>
        <p:spPr>
          <a:xfrm>
            <a:off x="3211676" y="342708"/>
            <a:ext cx="5768648" cy="829945"/>
          </a:xfrm>
          <a:prstGeom prst="rect">
            <a:avLst/>
          </a:prstGeom>
          <a:noFill/>
        </p:spPr>
        <p:txBody>
          <a:bodyPr wrap="square" rtlCol="0">
            <a:spAutoFit/>
          </a:bodyPr>
          <a:lstStyle/>
          <a:p>
            <a:pPr algn="ctr"/>
            <a:r>
              <a:rPr lang="en-US" sz="4800" dirty="0" err="1">
                <a:solidFill>
                  <a:schemeClr val="dk1">
                    <a:lumMod val="85000"/>
                    <a:lumOff val="15000"/>
                  </a:schemeClr>
                </a:solidFill>
                <a:effectLst>
                  <a:outerShdw blurRad="114300" dist="520700" dir="18900000" sx="107000" sy="107000" algn="bl" rotWithShape="0">
                    <a:schemeClr val="bg1">
                      <a:alpha val="20000"/>
                    </a:schemeClr>
                  </a:outerShdw>
                </a:effectLst>
                <a:latin typeface="Arial" panose="020B0604020202090204" pitchFamily="34" charset="0"/>
                <a:ea typeface="汉仪君黑-75简" charset="0"/>
                <a:cs typeface="+mn-ea"/>
                <a:sym typeface="+mn-lt"/>
              </a:rPr>
              <a:t>Qeblty</a:t>
            </a:r>
            <a:r>
              <a:rPr lang="zh-CN" altLang="en-US" sz="4800" dirty="0">
                <a:solidFill>
                  <a:schemeClr val="dk1">
                    <a:lumMod val="85000"/>
                    <a:lumOff val="15000"/>
                  </a:schemeClr>
                </a:solidFill>
                <a:effectLst>
                  <a:outerShdw blurRad="114300" dist="520700" dir="18900000" sx="107000" sy="107000" algn="bl" rotWithShape="0">
                    <a:schemeClr val="bg1">
                      <a:alpha val="20000"/>
                    </a:schemeClr>
                  </a:outerShdw>
                </a:effectLst>
                <a:latin typeface="Arial" panose="020B0604020202090204" pitchFamily="34" charset="0"/>
                <a:ea typeface="汉仪君黑-75简" charset="0"/>
                <a:cs typeface="+mn-ea"/>
                <a:sym typeface="+mn-lt"/>
              </a:rPr>
              <a:t> 上线计划</a:t>
            </a:r>
            <a:endParaRPr lang="zh-CN" altLang="en-US" sz="4800" dirty="0">
              <a:solidFill>
                <a:schemeClr val="dk1">
                  <a:lumMod val="85000"/>
                  <a:lumOff val="15000"/>
                </a:schemeClr>
              </a:solidFill>
              <a:effectLst>
                <a:outerShdw blurRad="114300" dist="520700" dir="18900000" sx="107000" sy="107000" algn="bl" rotWithShape="0">
                  <a:schemeClr val="bg1">
                    <a:alpha val="20000"/>
                  </a:schemeClr>
                </a:outerShdw>
              </a:effectLst>
              <a:latin typeface="Arial" panose="020B0604020202090204" pitchFamily="34" charset="0"/>
              <a:ea typeface="汉仪君黑-75简" charset="0"/>
              <a:cs typeface="+mn-ea"/>
              <a:sym typeface="+mn-lt"/>
            </a:endParaRPr>
          </a:p>
        </p:txBody>
      </p:sp>
      <p:pic>
        <p:nvPicPr>
          <p:cNvPr id="9" name="图片 8"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2" cstate="print">
            <a:alphaModFix amt="50000"/>
            <a:extLst>
              <a:ext uri="{28A0092B-C50C-407E-A947-70E740481C1C}">
                <a14:useLocalDpi xmlns:a14="http://schemas.microsoft.com/office/drawing/2010/main" val="0"/>
              </a:ext>
            </a:extLst>
          </a:blip>
          <a:stretch>
            <a:fillRect/>
          </a:stretch>
        </p:blipFill>
        <p:spPr>
          <a:xfrm>
            <a:off x="-131099" y="5190241"/>
            <a:ext cx="1814167" cy="1692706"/>
          </a:xfrm>
          <a:prstGeom prst="rect">
            <a:avLst/>
          </a:prstGeom>
          <a:effectLst>
            <a:softEdge rad="127000"/>
          </a:effectLst>
        </p:spPr>
      </p:pic>
      <p:pic>
        <p:nvPicPr>
          <p:cNvPr id="17" name="图片 16" descr="e7d195523061f1c03a90ee8e42cb24248e56383cd534985688F9F494128731F165EE95AB4B0C0A38076AAEA07667B1565C446FC45FF01DFB0E885BCDBDF3A284F3DB14DA61DD97F0BAB2E6C668FB49315BD15F67493012FEFB5BC9CCBDE02415602A2C644D30F41A882197F2F9D8737F7ACAB36D4E09F606719F146891D754A7107E6C17ADFB2EB3"/>
          <p:cNvPicPr>
            <a:picLocks noChangeAspect="1"/>
          </p:cNvPicPr>
          <p:nvPr/>
        </p:nvPicPr>
        <p:blipFill>
          <a:blip r:embed="rId3" cstate="print">
            <a:alphaModFix amt="50000"/>
            <a:extLst>
              <a:ext uri="{28A0092B-C50C-407E-A947-70E740481C1C}">
                <a14:useLocalDpi xmlns:a14="http://schemas.microsoft.com/office/drawing/2010/main" val="0"/>
              </a:ext>
            </a:extLst>
          </a:blip>
          <a:stretch>
            <a:fillRect/>
          </a:stretch>
        </p:blipFill>
        <p:spPr>
          <a:xfrm>
            <a:off x="10675051" y="5292391"/>
            <a:ext cx="1814167" cy="1695702"/>
          </a:xfrm>
          <a:prstGeom prst="rect">
            <a:avLst/>
          </a:prstGeom>
          <a:effectLst>
            <a:softEdge rad="127000"/>
          </a:effectLst>
        </p:spPr>
      </p:pic>
      <p:sp>
        <p:nvSpPr>
          <p:cNvPr id="7" name="e7d195523061f1c0" descr="e7d195523061f1c03a90ee8e42cb24248e56383cd534985688F9F494128731F165EE95AB4B0C0A38076AAEA07667B1565C446FC45FF01DFB0E885BCDBDF3A284F3DB14DA61DD97F0BAB2E6C668FB49315BD15F67493012FEFB5BC9CCBDE02415602A2C644D30F41A882197F2F9D8737F7ACAB36D4E09F606719F146891D754A7107E6C17ADFB2EB3" hidden="1"/>
          <p:cNvSpPr txBox="1"/>
          <p:nvPr>
            <p:custDataLst>
              <p:tags r:id="rId4"/>
            </p:custDataLst>
          </p:nvPr>
        </p:nvSpPr>
        <p:spPr>
          <a:xfrm>
            <a:off x="-359414" y="1803400"/>
            <a:ext cx="266065" cy="1016000"/>
          </a:xfrm>
          <a:prstGeom prst="rect">
            <a:avLst/>
          </a:prstGeom>
          <a:noFill/>
        </p:spPr>
        <p:txBody>
          <a:bodyPr vert="wordArtVert" rtlCol="0">
            <a:spAutoFit/>
          </a:bodyPr>
          <a:lstStyle/>
          <a:p>
            <a:r>
              <a:rPr lang="en-US" altLang="zh-CN" sz="100">
                <a:solidFill>
                  <a:schemeClr val="dk1"/>
                </a:solidFill>
                <a:latin typeface="Arial" panose="020B0604020202090204" pitchFamily="34" charset="0"/>
                <a:ea typeface="汉仪君黑-75简" charset="0"/>
              </a:rPr>
              <a:t>e7d195523061f1c03a90ee8e42cb24248e56383cd534985688F9F494128731F165EE95AB4B0C0A38076AAEA07667B1565C446FC45FF01DFB0E885BCDBDF3A284F3DB14DA61DD97F0BAB2E6C668FB49315BD15F67493012FEFB5BC9CCBDE02415602A2C644D30F41A882197F2F9D8737F7ACAB36D4E09F606719F146891D754A7107E6C17ADFB2EB3</a:t>
            </a:r>
            <a:endParaRPr lang="en-US" altLang="zh-CN" sz="100">
              <a:solidFill>
                <a:schemeClr val="dk1"/>
              </a:solidFill>
              <a:latin typeface="Arial" panose="020B0604020202090204" pitchFamily="34" charset="0"/>
              <a:ea typeface="汉仪君黑-75简" charset="0"/>
            </a:endParaRPr>
          </a:p>
        </p:txBody>
      </p:sp>
      <p:sp>
        <p:nvSpPr>
          <p:cNvPr id="58" name="TextBox 87"/>
          <p:cNvSpPr txBox="1"/>
          <p:nvPr>
            <p:custDataLst>
              <p:tags r:id="rId5"/>
            </p:custDataLst>
          </p:nvPr>
        </p:nvSpPr>
        <p:spPr>
          <a:xfrm rot="16200000">
            <a:off x="1109980" y="5390515"/>
            <a:ext cx="791210" cy="283210"/>
          </a:xfrm>
          <a:prstGeom prst="rect">
            <a:avLst/>
          </a:prstGeom>
          <a:noFill/>
        </p:spPr>
        <p:txBody>
          <a:bodyPr wrap="square" rtlCol="0">
            <a:spAutoFit/>
          </a:bodyPr>
          <a:lstStyle/>
          <a:p>
            <a:pPr algn="r"/>
            <a:r>
              <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rPr>
              <a:t>2024</a:t>
            </a:r>
            <a:r>
              <a:rPr lang="zh-CN" altLang="en-US"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rPr>
              <a:t> </a:t>
            </a:r>
            <a:r>
              <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rPr>
              <a:t>Jul</a:t>
            </a:r>
            <a:endPar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endParaRPr>
          </a:p>
        </p:txBody>
      </p:sp>
      <p:cxnSp>
        <p:nvCxnSpPr>
          <p:cNvPr id="59" name="Straight Connector 98"/>
          <p:cNvCxnSpPr/>
          <p:nvPr>
            <p:custDataLst>
              <p:tags r:id="rId6"/>
            </p:custDataLst>
          </p:nvPr>
        </p:nvCxnSpPr>
        <p:spPr>
          <a:xfrm flipV="1">
            <a:off x="1505585" y="1266190"/>
            <a:ext cx="0" cy="3806190"/>
          </a:xfrm>
          <a:prstGeom prst="line">
            <a:avLst/>
          </a:prstGeom>
          <a:ln w="19050">
            <a:solidFill>
              <a:schemeClr val="lt1">
                <a:lumMod val="75000"/>
                <a:alpha val="40000"/>
              </a:schemeClr>
            </a:solidFill>
          </a:ln>
        </p:spPr>
        <p:style>
          <a:lnRef idx="1">
            <a:schemeClr val="accent1"/>
          </a:lnRef>
          <a:fillRef idx="0">
            <a:schemeClr val="accent1"/>
          </a:fillRef>
          <a:effectRef idx="0">
            <a:schemeClr val="accent1"/>
          </a:effectRef>
          <a:fontRef idx="minor">
            <a:schemeClr val="tx1"/>
          </a:fontRef>
        </p:style>
      </p:cxnSp>
      <p:sp>
        <p:nvSpPr>
          <p:cNvPr id="54" name="TextBox 103"/>
          <p:cNvSpPr txBox="1"/>
          <p:nvPr>
            <p:custDataLst>
              <p:tags r:id="rId7"/>
            </p:custDataLst>
          </p:nvPr>
        </p:nvSpPr>
        <p:spPr>
          <a:xfrm rot="16200000">
            <a:off x="5365750" y="5389880"/>
            <a:ext cx="791210" cy="475615"/>
          </a:xfrm>
          <a:prstGeom prst="rect">
            <a:avLst/>
          </a:prstGeom>
          <a:noFill/>
        </p:spPr>
        <p:txBody>
          <a:bodyPr wrap="square" rtlCol="0">
            <a:spAutoFit/>
          </a:bodyPr>
          <a:lstStyle/>
          <a:p>
            <a:pPr algn="r"/>
            <a:r>
              <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rPr>
              <a:t>2024</a:t>
            </a:r>
            <a:endParaRPr lang="en-US"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endParaRPr>
          </a:p>
          <a:p>
            <a:pPr algn="r"/>
            <a:r>
              <a:rPr lang="en-US"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rPr>
              <a:t>Q</a:t>
            </a:r>
            <a:r>
              <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rPr>
              <a:t>4</a:t>
            </a:r>
            <a:endPar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endParaRPr>
          </a:p>
        </p:txBody>
      </p:sp>
      <p:cxnSp>
        <p:nvCxnSpPr>
          <p:cNvPr id="55" name="Straight Connector 104"/>
          <p:cNvCxnSpPr/>
          <p:nvPr>
            <p:custDataLst>
              <p:tags r:id="rId8"/>
            </p:custDataLst>
          </p:nvPr>
        </p:nvCxnSpPr>
        <p:spPr>
          <a:xfrm flipV="1">
            <a:off x="5725795" y="1760220"/>
            <a:ext cx="0" cy="3311525"/>
          </a:xfrm>
          <a:prstGeom prst="line">
            <a:avLst/>
          </a:prstGeom>
          <a:ln w="19050">
            <a:solidFill>
              <a:schemeClr val="lt1">
                <a:lumMod val="75000"/>
                <a:alpha val="40000"/>
              </a:schemeClr>
            </a:solidFill>
          </a:ln>
        </p:spPr>
        <p:style>
          <a:lnRef idx="1">
            <a:schemeClr val="accent1"/>
          </a:lnRef>
          <a:fillRef idx="0">
            <a:schemeClr val="accent1"/>
          </a:fillRef>
          <a:effectRef idx="0">
            <a:schemeClr val="accent1"/>
          </a:effectRef>
          <a:fontRef idx="minor">
            <a:schemeClr val="tx1"/>
          </a:fontRef>
        </p:style>
      </p:cxnSp>
      <p:sp>
        <p:nvSpPr>
          <p:cNvPr id="52" name="TextBox 106"/>
          <p:cNvSpPr txBox="1"/>
          <p:nvPr>
            <p:custDataLst>
              <p:tags r:id="rId9"/>
            </p:custDataLst>
          </p:nvPr>
        </p:nvSpPr>
        <p:spPr>
          <a:xfrm rot="16200000">
            <a:off x="9062720" y="5389880"/>
            <a:ext cx="791210" cy="475615"/>
          </a:xfrm>
          <a:prstGeom prst="rect">
            <a:avLst/>
          </a:prstGeom>
          <a:noFill/>
        </p:spPr>
        <p:txBody>
          <a:bodyPr wrap="square" rtlCol="0">
            <a:spAutoFit/>
          </a:bodyPr>
          <a:lstStyle/>
          <a:p>
            <a:pPr algn="r"/>
            <a:r>
              <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rPr>
              <a:t>2025</a:t>
            </a:r>
            <a:endPar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endParaRPr>
          </a:p>
          <a:p>
            <a:pPr algn="r"/>
            <a:r>
              <a:rPr lang="en-US"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rPr>
              <a:t>Q</a:t>
            </a:r>
            <a:r>
              <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rPr>
              <a:t>1</a:t>
            </a:r>
            <a:endParaRPr lang="en-US" altLang="zh-CN" sz="1250" dirty="0">
              <a:solidFill>
                <a:schemeClr val="dk1">
                  <a:lumMod val="65000"/>
                  <a:lumOff val="35000"/>
                </a:schemeClr>
              </a:solidFill>
              <a:latin typeface="Arial" panose="020B0604020202090204" pitchFamily="34" charset="0"/>
              <a:ea typeface="汉仪君黑-55W" panose="00020600040101010101" charset="-122"/>
              <a:cs typeface="Rubik Light" pitchFamily="2" charset="-79"/>
            </a:endParaRPr>
          </a:p>
        </p:txBody>
      </p:sp>
      <p:cxnSp>
        <p:nvCxnSpPr>
          <p:cNvPr id="53" name="Straight Connector 107"/>
          <p:cNvCxnSpPr/>
          <p:nvPr>
            <p:custDataLst>
              <p:tags r:id="rId10"/>
            </p:custDataLst>
          </p:nvPr>
        </p:nvCxnSpPr>
        <p:spPr>
          <a:xfrm flipV="1">
            <a:off x="9458325" y="1760220"/>
            <a:ext cx="0" cy="3311525"/>
          </a:xfrm>
          <a:prstGeom prst="line">
            <a:avLst/>
          </a:prstGeom>
          <a:ln w="19050">
            <a:solidFill>
              <a:schemeClr val="lt1">
                <a:lumMod val="75000"/>
                <a:alpha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162"/>
          <p:cNvCxnSpPr/>
          <p:nvPr>
            <p:custDataLst>
              <p:tags r:id="rId11"/>
            </p:custDataLst>
          </p:nvPr>
        </p:nvCxnSpPr>
        <p:spPr>
          <a:xfrm>
            <a:off x="1800225" y="5448935"/>
            <a:ext cx="3560445" cy="0"/>
          </a:xfrm>
          <a:prstGeom prst="line">
            <a:avLst/>
          </a:prstGeom>
          <a:ln w="19050">
            <a:solidFill>
              <a:schemeClr val="lt1">
                <a:lumMod val="75000"/>
                <a:alpha val="40000"/>
              </a:schemeClr>
            </a:solidFill>
            <a:headEnd type="oval"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47" name="Straight Connector 163"/>
          <p:cNvCxnSpPr/>
          <p:nvPr>
            <p:custDataLst>
              <p:tags r:id="rId12"/>
            </p:custDataLst>
          </p:nvPr>
        </p:nvCxnSpPr>
        <p:spPr>
          <a:xfrm>
            <a:off x="6096000" y="5448935"/>
            <a:ext cx="3124200" cy="0"/>
          </a:xfrm>
          <a:prstGeom prst="line">
            <a:avLst/>
          </a:prstGeom>
          <a:ln w="19050">
            <a:solidFill>
              <a:schemeClr val="lt1">
                <a:lumMod val="75000"/>
                <a:alpha val="40000"/>
              </a:schemeClr>
            </a:solidFill>
            <a:headEnd type="oval"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48" name="Straight Connector 164"/>
          <p:cNvCxnSpPr/>
          <p:nvPr>
            <p:custDataLst>
              <p:tags r:id="rId13"/>
            </p:custDataLst>
          </p:nvPr>
        </p:nvCxnSpPr>
        <p:spPr>
          <a:xfrm>
            <a:off x="9839960" y="5448935"/>
            <a:ext cx="1504950" cy="0"/>
          </a:xfrm>
          <a:prstGeom prst="line">
            <a:avLst/>
          </a:prstGeom>
          <a:ln w="19050">
            <a:solidFill>
              <a:schemeClr val="lt1">
                <a:lumMod val="75000"/>
                <a:alpha val="40000"/>
              </a:schemeClr>
            </a:solidFill>
            <a:headEnd type="oval" w="sm" len="sm"/>
            <a:tailEnd type="triangle" w="lg" len="lg"/>
          </a:ln>
        </p:spPr>
        <p:style>
          <a:lnRef idx="1">
            <a:schemeClr val="accent1"/>
          </a:lnRef>
          <a:fillRef idx="0">
            <a:schemeClr val="accent1"/>
          </a:fillRef>
          <a:effectRef idx="0">
            <a:schemeClr val="accent1"/>
          </a:effectRef>
          <a:fontRef idx="minor">
            <a:schemeClr val="tx1"/>
          </a:fontRef>
        </p:style>
      </p:cxnSp>
      <p:cxnSp>
        <p:nvCxnSpPr>
          <p:cNvPr id="49" name="Straight Connector 166"/>
          <p:cNvCxnSpPr/>
          <p:nvPr>
            <p:custDataLst>
              <p:tags r:id="rId14"/>
            </p:custDataLst>
          </p:nvPr>
        </p:nvCxnSpPr>
        <p:spPr>
          <a:xfrm>
            <a:off x="316230" y="5448935"/>
            <a:ext cx="913765" cy="0"/>
          </a:xfrm>
          <a:prstGeom prst="line">
            <a:avLst/>
          </a:prstGeom>
          <a:ln w="19050">
            <a:solidFill>
              <a:schemeClr val="lt1">
                <a:lumMod val="75000"/>
                <a:alpha val="40000"/>
              </a:schemeClr>
            </a:solidFill>
            <a:headEnd type="oval" w="sm" len="sm"/>
            <a:tailEnd type="triangle" w="lg" len="lg"/>
          </a:ln>
        </p:spPr>
        <p:style>
          <a:lnRef idx="1">
            <a:schemeClr val="accent1"/>
          </a:lnRef>
          <a:fillRef idx="0">
            <a:schemeClr val="accent1"/>
          </a:fillRef>
          <a:effectRef idx="0">
            <a:schemeClr val="accent1"/>
          </a:effectRef>
          <a:fontRef idx="minor">
            <a:schemeClr val="tx1"/>
          </a:fontRef>
        </p:style>
      </p:cxnSp>
      <p:sp>
        <p:nvSpPr>
          <p:cNvPr id="68" name="Rectangle: Rounded Corners 149"/>
          <p:cNvSpPr/>
          <p:nvPr>
            <p:custDataLst>
              <p:tags r:id="rId15"/>
            </p:custDataLst>
          </p:nvPr>
        </p:nvSpPr>
        <p:spPr>
          <a:xfrm>
            <a:off x="9220091" y="2151458"/>
            <a:ext cx="2460624" cy="396875"/>
          </a:xfrm>
          <a:prstGeom prst="roundRect">
            <a:avLst>
              <a:gd name="adj" fmla="val 50000"/>
            </a:avLst>
          </a:prstGeom>
          <a:solidFill>
            <a:schemeClr val="lt1"/>
          </a:solidFill>
          <a:ln>
            <a:noFill/>
          </a:ln>
          <a:effectLst>
            <a:outerShdw blurRad="711200" dist="177800" dir="5400000" sx="90000" sy="90000" algn="t" rotWithShape="0">
              <a:schemeClr val="dk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71500"/>
            <a:endParaRPr lang="en-US" sz="1125" dirty="0">
              <a:solidFill>
                <a:schemeClr val="lt1"/>
              </a:solidFill>
            </a:endParaRPr>
          </a:p>
        </p:txBody>
      </p:sp>
      <p:sp>
        <p:nvSpPr>
          <p:cNvPr id="78" name="Rectangle: Rounded Corners 188"/>
          <p:cNvSpPr/>
          <p:nvPr>
            <p:custDataLst>
              <p:tags r:id="rId16"/>
            </p:custDataLst>
          </p:nvPr>
        </p:nvSpPr>
        <p:spPr>
          <a:xfrm>
            <a:off x="1376680" y="1409065"/>
            <a:ext cx="2160270" cy="396875"/>
          </a:xfrm>
          <a:prstGeom prst="roundRect">
            <a:avLst>
              <a:gd name="adj" fmla="val 50000"/>
            </a:avLst>
          </a:prstGeom>
          <a:solidFill>
            <a:schemeClr val="lt1"/>
          </a:solidFill>
          <a:ln>
            <a:noFill/>
          </a:ln>
          <a:effectLst>
            <a:outerShdw blurRad="711200" dist="177800" dir="5400000" sx="90000" sy="90000" algn="t" rotWithShape="0">
              <a:schemeClr val="dk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71500"/>
            <a:endParaRPr lang="en-US" sz="1125" dirty="0">
              <a:solidFill>
                <a:schemeClr val="lt1"/>
              </a:solidFill>
            </a:endParaRPr>
          </a:p>
        </p:txBody>
      </p:sp>
      <p:sp>
        <p:nvSpPr>
          <p:cNvPr id="79" name="TextBox 189"/>
          <p:cNvSpPr txBox="1"/>
          <p:nvPr>
            <p:custDataLst>
              <p:tags r:id="rId17"/>
            </p:custDataLst>
          </p:nvPr>
        </p:nvSpPr>
        <p:spPr>
          <a:xfrm>
            <a:off x="1792605" y="1464945"/>
            <a:ext cx="1619250" cy="306705"/>
          </a:xfrm>
          <a:prstGeom prst="rect">
            <a:avLst/>
          </a:prstGeom>
          <a:noFill/>
        </p:spPr>
        <p:txBody>
          <a:bodyPr wrap="square" rtlCol="0">
            <a:spAutoFit/>
          </a:bodyPr>
          <a:lstStyle/>
          <a:p>
            <a:r>
              <a:rPr lang="en-US" sz="1400" b="1" dirty="0" err="1">
                <a:solidFill>
                  <a:schemeClr val="dk1">
                    <a:lumMod val="65000"/>
                    <a:lumOff val="35000"/>
                  </a:schemeClr>
                </a:solidFill>
                <a:latin typeface="+mn-ea"/>
                <a:cs typeface="Rubik Light" pitchFamily="2" charset="-79"/>
              </a:rPr>
              <a:t>基础工具版本上线</a:t>
            </a:r>
            <a:endParaRPr lang="en-US" sz="1400" b="1" dirty="0" err="1">
              <a:solidFill>
                <a:schemeClr val="dk1">
                  <a:lumMod val="65000"/>
                  <a:lumOff val="35000"/>
                </a:schemeClr>
              </a:solidFill>
              <a:latin typeface="+mn-ea"/>
              <a:cs typeface="Rubik Light" pitchFamily="2" charset="-79"/>
            </a:endParaRPr>
          </a:p>
        </p:txBody>
      </p:sp>
      <p:sp>
        <p:nvSpPr>
          <p:cNvPr id="77" name="Freeform: Shape 187"/>
          <p:cNvSpPr/>
          <p:nvPr>
            <p:custDataLst>
              <p:tags r:id="rId18"/>
            </p:custDataLst>
          </p:nvPr>
        </p:nvSpPr>
        <p:spPr>
          <a:xfrm>
            <a:off x="1541780" y="1521460"/>
            <a:ext cx="185420" cy="172085"/>
          </a:xfrm>
          <a:custGeom>
            <a:avLst/>
            <a:gdLst>
              <a:gd name="connsiteX0" fmla="*/ 1536977 w 1534467"/>
              <a:gd name="connsiteY0" fmla="*/ 111712 h 1421500"/>
              <a:gd name="connsiteX1" fmla="*/ 1425266 w 1534467"/>
              <a:gd name="connsiteY1" fmla="*/ 0 h 1421500"/>
              <a:gd name="connsiteX2" fmla="*/ 111712 w 1534467"/>
              <a:gd name="connsiteY2" fmla="*/ 0 h 1421500"/>
              <a:gd name="connsiteX3" fmla="*/ 0 w 1534467"/>
              <a:gd name="connsiteY3" fmla="*/ 111712 h 1421500"/>
              <a:gd name="connsiteX4" fmla="*/ 0 w 1534467"/>
              <a:gd name="connsiteY4" fmla="*/ 936056 h 1421500"/>
              <a:gd name="connsiteX5" fmla="*/ 0 w 1534467"/>
              <a:gd name="connsiteY5" fmla="*/ 937312 h 1421500"/>
              <a:gd name="connsiteX6" fmla="*/ 0 w 1534467"/>
              <a:gd name="connsiteY6" fmla="*/ 1086679 h 1421500"/>
              <a:gd name="connsiteX7" fmla="*/ 0 w 1534467"/>
              <a:gd name="connsiteY7" fmla="*/ 1088562 h 1421500"/>
              <a:gd name="connsiteX8" fmla="*/ 0 w 1534467"/>
              <a:gd name="connsiteY8" fmla="*/ 1096720 h 1421500"/>
              <a:gd name="connsiteX9" fmla="*/ 0 w 1534467"/>
              <a:gd name="connsiteY9" fmla="*/ 1098603 h 1421500"/>
              <a:gd name="connsiteX10" fmla="*/ 0 w 1534467"/>
              <a:gd name="connsiteY10" fmla="*/ 1100800 h 1421500"/>
              <a:gd name="connsiteX11" fmla="*/ 0 w 1534467"/>
              <a:gd name="connsiteY11" fmla="*/ 1100800 h 1421500"/>
              <a:gd name="connsiteX12" fmla="*/ 98218 w 1534467"/>
              <a:gd name="connsiteY12" fmla="*/ 1195253 h 1421500"/>
              <a:gd name="connsiteX13" fmla="*/ 596842 w 1534467"/>
              <a:gd name="connsiteY13" fmla="*/ 1195253 h 1421500"/>
              <a:gd name="connsiteX14" fmla="*/ 433667 w 1534467"/>
              <a:gd name="connsiteY14" fmla="*/ 1336461 h 1421500"/>
              <a:gd name="connsiteX15" fmla="*/ 438374 w 1534467"/>
              <a:gd name="connsiteY15" fmla="*/ 1336461 h 1421500"/>
              <a:gd name="connsiteX16" fmla="*/ 395384 w 1534467"/>
              <a:gd name="connsiteY16" fmla="*/ 1379451 h 1421500"/>
              <a:gd name="connsiteX17" fmla="*/ 438374 w 1534467"/>
              <a:gd name="connsiteY17" fmla="*/ 1422442 h 1421500"/>
              <a:gd name="connsiteX18" fmla="*/ 1095151 w 1534467"/>
              <a:gd name="connsiteY18" fmla="*/ 1422442 h 1421500"/>
              <a:gd name="connsiteX19" fmla="*/ 1138142 w 1534467"/>
              <a:gd name="connsiteY19" fmla="*/ 1379451 h 1421500"/>
              <a:gd name="connsiteX20" fmla="*/ 1095151 w 1534467"/>
              <a:gd name="connsiteY20" fmla="*/ 1336461 h 1421500"/>
              <a:gd name="connsiteX21" fmla="*/ 1102369 w 1534467"/>
              <a:gd name="connsiteY21" fmla="*/ 1336461 h 1421500"/>
              <a:gd name="connsiteX22" fmla="*/ 939194 w 1534467"/>
              <a:gd name="connsiteY22" fmla="*/ 1195253 h 1421500"/>
              <a:gd name="connsiteX23" fmla="*/ 1437818 w 1534467"/>
              <a:gd name="connsiteY23" fmla="*/ 1195253 h 1421500"/>
              <a:gd name="connsiteX24" fmla="*/ 1536036 w 1534467"/>
              <a:gd name="connsiteY24" fmla="*/ 1100800 h 1421500"/>
              <a:gd name="connsiteX25" fmla="*/ 1536036 w 1534467"/>
              <a:gd name="connsiteY25" fmla="*/ 1100800 h 1421500"/>
              <a:gd name="connsiteX26" fmla="*/ 1536036 w 1534467"/>
              <a:gd name="connsiteY26" fmla="*/ 916601 h 1421500"/>
              <a:gd name="connsiteX27" fmla="*/ 1536036 w 1534467"/>
              <a:gd name="connsiteY27" fmla="*/ 916601 h 1421500"/>
              <a:gd name="connsiteX28" fmla="*/ 1536036 w 1534467"/>
              <a:gd name="connsiteY28" fmla="*/ 111712 h 1421500"/>
              <a:gd name="connsiteX29" fmla="*/ 1536977 w 1534467"/>
              <a:gd name="connsiteY29" fmla="*/ 111712 h 1421500"/>
              <a:gd name="connsiteX30" fmla="*/ 768489 w 1534467"/>
              <a:gd name="connsiteY30" fmla="*/ 1125590 h 1421500"/>
              <a:gd name="connsiteX31" fmla="*/ 713888 w 1534467"/>
              <a:gd name="connsiteY31" fmla="*/ 1070989 h 1421500"/>
              <a:gd name="connsiteX32" fmla="*/ 768489 w 1534467"/>
              <a:gd name="connsiteY32" fmla="*/ 1016388 h 1421500"/>
              <a:gd name="connsiteX33" fmla="*/ 823089 w 1534467"/>
              <a:gd name="connsiteY33" fmla="*/ 1070989 h 1421500"/>
              <a:gd name="connsiteX34" fmla="*/ 768489 w 1534467"/>
              <a:gd name="connsiteY34" fmla="*/ 1125590 h 1421500"/>
              <a:gd name="connsiteX35" fmla="*/ 1327047 w 1534467"/>
              <a:gd name="connsiteY35" fmla="*/ 923191 h 1421500"/>
              <a:gd name="connsiteX36" fmla="*/ 209930 w 1534467"/>
              <a:gd name="connsiteY36" fmla="*/ 923191 h 1421500"/>
              <a:gd name="connsiteX37" fmla="*/ 209930 w 1534467"/>
              <a:gd name="connsiteY37" fmla="*/ 209303 h 1421500"/>
              <a:gd name="connsiteX38" fmla="*/ 1327047 w 1534467"/>
              <a:gd name="connsiteY38" fmla="*/ 209303 h 1421500"/>
              <a:gd name="connsiteX39" fmla="*/ 1327047 w 1534467"/>
              <a:gd name="connsiteY39" fmla="*/ 923191 h 142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34467" h="1421500">
                <a:moveTo>
                  <a:pt x="1536977" y="111712"/>
                </a:moveTo>
                <a:cubicBezTo>
                  <a:pt x="1536977" y="50208"/>
                  <a:pt x="1486770" y="0"/>
                  <a:pt x="1425266" y="0"/>
                </a:cubicBezTo>
                <a:lnTo>
                  <a:pt x="111712" y="0"/>
                </a:lnTo>
                <a:cubicBezTo>
                  <a:pt x="50208" y="0"/>
                  <a:pt x="0" y="50208"/>
                  <a:pt x="0" y="111712"/>
                </a:cubicBezTo>
                <a:lnTo>
                  <a:pt x="0" y="936056"/>
                </a:lnTo>
                <a:cubicBezTo>
                  <a:pt x="0" y="936370"/>
                  <a:pt x="0" y="936998"/>
                  <a:pt x="0" y="937312"/>
                </a:cubicBezTo>
                <a:lnTo>
                  <a:pt x="0" y="1086679"/>
                </a:lnTo>
                <a:cubicBezTo>
                  <a:pt x="0" y="1087306"/>
                  <a:pt x="0" y="1087934"/>
                  <a:pt x="0" y="1088562"/>
                </a:cubicBezTo>
                <a:lnTo>
                  <a:pt x="0" y="1096720"/>
                </a:lnTo>
                <a:cubicBezTo>
                  <a:pt x="0" y="1097348"/>
                  <a:pt x="0" y="1097976"/>
                  <a:pt x="0" y="1098603"/>
                </a:cubicBezTo>
                <a:lnTo>
                  <a:pt x="0" y="1100800"/>
                </a:lnTo>
                <a:lnTo>
                  <a:pt x="0" y="1100800"/>
                </a:lnTo>
                <a:cubicBezTo>
                  <a:pt x="1883" y="1153518"/>
                  <a:pt x="45187" y="1195253"/>
                  <a:pt x="98218" y="1195253"/>
                </a:cubicBezTo>
                <a:lnTo>
                  <a:pt x="596842" y="1195253"/>
                </a:lnTo>
                <a:cubicBezTo>
                  <a:pt x="595900" y="1217218"/>
                  <a:pt x="583662" y="1317633"/>
                  <a:pt x="433667" y="1336461"/>
                </a:cubicBezTo>
                <a:lnTo>
                  <a:pt x="438374" y="1336461"/>
                </a:lnTo>
                <a:cubicBezTo>
                  <a:pt x="414840" y="1336461"/>
                  <a:pt x="395384" y="1355603"/>
                  <a:pt x="395384" y="1379451"/>
                </a:cubicBezTo>
                <a:cubicBezTo>
                  <a:pt x="395384" y="1403300"/>
                  <a:pt x="414526" y="1422442"/>
                  <a:pt x="438374" y="1422442"/>
                </a:cubicBezTo>
                <a:lnTo>
                  <a:pt x="1095151" y="1422442"/>
                </a:lnTo>
                <a:cubicBezTo>
                  <a:pt x="1118686" y="1422442"/>
                  <a:pt x="1138142" y="1403300"/>
                  <a:pt x="1138142" y="1379451"/>
                </a:cubicBezTo>
                <a:cubicBezTo>
                  <a:pt x="1138142" y="1355603"/>
                  <a:pt x="1119000" y="1336461"/>
                  <a:pt x="1095151" y="1336461"/>
                </a:cubicBezTo>
                <a:lnTo>
                  <a:pt x="1102369" y="1336461"/>
                </a:lnTo>
                <a:cubicBezTo>
                  <a:pt x="952688" y="1317633"/>
                  <a:pt x="940136" y="1217218"/>
                  <a:pt x="939194" y="1195253"/>
                </a:cubicBezTo>
                <a:lnTo>
                  <a:pt x="1437818" y="1195253"/>
                </a:lnTo>
                <a:cubicBezTo>
                  <a:pt x="1490849" y="1195253"/>
                  <a:pt x="1534153" y="1153204"/>
                  <a:pt x="1536036" y="1100800"/>
                </a:cubicBezTo>
                <a:lnTo>
                  <a:pt x="1536036" y="1100800"/>
                </a:lnTo>
                <a:lnTo>
                  <a:pt x="1536036" y="916601"/>
                </a:lnTo>
                <a:lnTo>
                  <a:pt x="1536036" y="916601"/>
                </a:lnTo>
                <a:lnTo>
                  <a:pt x="1536036" y="111712"/>
                </a:lnTo>
                <a:lnTo>
                  <a:pt x="1536977" y="111712"/>
                </a:lnTo>
                <a:close/>
                <a:moveTo>
                  <a:pt x="768489" y="1125590"/>
                </a:moveTo>
                <a:cubicBezTo>
                  <a:pt x="738364" y="1125590"/>
                  <a:pt x="713888" y="1101114"/>
                  <a:pt x="713888" y="1070989"/>
                </a:cubicBezTo>
                <a:cubicBezTo>
                  <a:pt x="713888" y="1040865"/>
                  <a:pt x="738364" y="1016388"/>
                  <a:pt x="768489" y="1016388"/>
                </a:cubicBezTo>
                <a:cubicBezTo>
                  <a:pt x="798613" y="1016388"/>
                  <a:pt x="823089" y="1040865"/>
                  <a:pt x="823089" y="1070989"/>
                </a:cubicBezTo>
                <a:cubicBezTo>
                  <a:pt x="823089" y="1101114"/>
                  <a:pt x="798613" y="1125590"/>
                  <a:pt x="768489" y="1125590"/>
                </a:cubicBezTo>
                <a:close/>
                <a:moveTo>
                  <a:pt x="1327047" y="923191"/>
                </a:moveTo>
                <a:lnTo>
                  <a:pt x="209930" y="923191"/>
                </a:lnTo>
                <a:lnTo>
                  <a:pt x="209930" y="209303"/>
                </a:lnTo>
                <a:lnTo>
                  <a:pt x="1327047" y="209303"/>
                </a:lnTo>
                <a:lnTo>
                  <a:pt x="1327047" y="923191"/>
                </a:lnTo>
                <a:close/>
              </a:path>
            </a:pathLst>
          </a:custGeom>
          <a:solidFill>
            <a:schemeClr val="accent3"/>
          </a:solidFill>
          <a:ln w="3130" cap="flat">
            <a:noFill/>
            <a:prstDash val="solid"/>
            <a:miter/>
          </a:ln>
        </p:spPr>
        <p:txBody>
          <a:bodyPr rtlCol="0" anchor="ctr"/>
          <a:lstStyle/>
          <a:p>
            <a:endParaRPr lang="en-US" sz="1125" dirty="0">
              <a:solidFill>
                <a:schemeClr val="dk1"/>
              </a:solidFill>
            </a:endParaRPr>
          </a:p>
        </p:txBody>
      </p:sp>
      <p:sp>
        <p:nvSpPr>
          <p:cNvPr id="88" name="Rectangle: Rounded Corners 193"/>
          <p:cNvSpPr/>
          <p:nvPr>
            <p:custDataLst>
              <p:tags r:id="rId19"/>
            </p:custDataLst>
          </p:nvPr>
        </p:nvSpPr>
        <p:spPr>
          <a:xfrm>
            <a:off x="5482590" y="2300605"/>
            <a:ext cx="2460625" cy="396875"/>
          </a:xfrm>
          <a:prstGeom prst="roundRect">
            <a:avLst>
              <a:gd name="adj" fmla="val 50000"/>
            </a:avLst>
          </a:prstGeom>
          <a:solidFill>
            <a:schemeClr val="lt1"/>
          </a:solidFill>
          <a:ln>
            <a:noFill/>
          </a:ln>
          <a:effectLst>
            <a:outerShdw blurRad="711200" dist="177800" dir="5400000" sx="90000" sy="90000" algn="t" rotWithShape="0">
              <a:schemeClr val="dk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71500"/>
            <a:endParaRPr lang="en-US" sz="1125" dirty="0">
              <a:solidFill>
                <a:schemeClr val="lt1"/>
              </a:solidFill>
            </a:endParaRPr>
          </a:p>
        </p:txBody>
      </p:sp>
      <p:sp>
        <p:nvSpPr>
          <p:cNvPr id="87" name="Freeform: Shape 192"/>
          <p:cNvSpPr/>
          <p:nvPr>
            <p:custDataLst>
              <p:tags r:id="rId20"/>
            </p:custDataLst>
          </p:nvPr>
        </p:nvSpPr>
        <p:spPr>
          <a:xfrm>
            <a:off x="5659120" y="2406650"/>
            <a:ext cx="185420" cy="185420"/>
          </a:xfrm>
          <a:custGeom>
            <a:avLst/>
            <a:gdLst>
              <a:gd name="connsiteX0" fmla="*/ 1005798 w 1531329"/>
              <a:gd name="connsiteY0" fmla="*/ 625711 h 1531329"/>
              <a:gd name="connsiteX1" fmla="*/ 1105899 w 1531329"/>
              <a:gd name="connsiteY1" fmla="*/ 525610 h 1531329"/>
              <a:gd name="connsiteX2" fmla="*/ 1215414 w 1531329"/>
              <a:gd name="connsiteY2" fmla="*/ 416095 h 1531329"/>
              <a:gd name="connsiteX3" fmla="*/ 1306415 w 1531329"/>
              <a:gd name="connsiteY3" fmla="*/ 325094 h 1531329"/>
              <a:gd name="connsiteX4" fmla="*/ 1370430 w 1531329"/>
              <a:gd name="connsiteY4" fmla="*/ 336704 h 1531329"/>
              <a:gd name="connsiteX5" fmla="*/ 1532349 w 1531329"/>
              <a:gd name="connsiteY5" fmla="*/ 174785 h 1531329"/>
              <a:gd name="connsiteX6" fmla="*/ 1384237 w 1531329"/>
              <a:gd name="connsiteY6" fmla="*/ 148112 h 1531329"/>
              <a:gd name="connsiteX7" fmla="*/ 1357564 w 1531329"/>
              <a:gd name="connsiteY7" fmla="*/ 0 h 1531329"/>
              <a:gd name="connsiteX8" fmla="*/ 1195959 w 1531329"/>
              <a:gd name="connsiteY8" fmla="*/ 161919 h 1531329"/>
              <a:gd name="connsiteX9" fmla="*/ 1207569 w 1531329"/>
              <a:gd name="connsiteY9" fmla="*/ 225934 h 1531329"/>
              <a:gd name="connsiteX10" fmla="*/ 1116568 w 1531329"/>
              <a:gd name="connsiteY10" fmla="*/ 316935 h 1531329"/>
              <a:gd name="connsiteX11" fmla="*/ 200281 w 1531329"/>
              <a:gd name="connsiteY11" fmla="*/ 364004 h 1531329"/>
              <a:gd name="connsiteX12" fmla="*/ 200281 w 1531329"/>
              <a:gd name="connsiteY12" fmla="*/ 1332382 h 1531329"/>
              <a:gd name="connsiteX13" fmla="*/ 1168658 w 1531329"/>
              <a:gd name="connsiteY13" fmla="*/ 1332382 h 1531329"/>
              <a:gd name="connsiteX14" fmla="*/ 1277860 w 1531329"/>
              <a:gd name="connsiteY14" fmla="*/ 507096 h 1531329"/>
              <a:gd name="connsiteX15" fmla="*/ 1164265 w 1531329"/>
              <a:gd name="connsiteY15" fmla="*/ 620690 h 1531329"/>
              <a:gd name="connsiteX16" fmla="*/ 1060085 w 1531329"/>
              <a:gd name="connsiteY16" fmla="*/ 1223808 h 1531329"/>
              <a:gd name="connsiteX17" fmla="*/ 309168 w 1531329"/>
              <a:gd name="connsiteY17" fmla="*/ 1223808 h 1531329"/>
              <a:gd name="connsiteX18" fmla="*/ 309168 w 1531329"/>
              <a:gd name="connsiteY18" fmla="*/ 472892 h 1531329"/>
              <a:gd name="connsiteX19" fmla="*/ 1007053 w 1531329"/>
              <a:gd name="connsiteY19" fmla="*/ 426764 h 1531329"/>
              <a:gd name="connsiteX20" fmla="*/ 906952 w 1531329"/>
              <a:gd name="connsiteY20" fmla="*/ 526865 h 1531329"/>
              <a:gd name="connsiteX21" fmla="*/ 407701 w 1531329"/>
              <a:gd name="connsiteY21" fmla="*/ 571738 h 1531329"/>
              <a:gd name="connsiteX22" fmla="*/ 407701 w 1531329"/>
              <a:gd name="connsiteY22" fmla="*/ 1124648 h 1531329"/>
              <a:gd name="connsiteX23" fmla="*/ 960611 w 1531329"/>
              <a:gd name="connsiteY23" fmla="*/ 1124648 h 1531329"/>
              <a:gd name="connsiteX24" fmla="*/ 1056005 w 1531329"/>
              <a:gd name="connsiteY24" fmla="*/ 728323 h 1531329"/>
              <a:gd name="connsiteX25" fmla="*/ 920445 w 1531329"/>
              <a:gd name="connsiteY25" fmla="*/ 863883 h 1531329"/>
              <a:gd name="connsiteX26" fmla="*/ 851723 w 1531329"/>
              <a:gd name="connsiteY26" fmla="*/ 1016074 h 1531329"/>
              <a:gd name="connsiteX27" fmla="*/ 515961 w 1531329"/>
              <a:gd name="connsiteY27" fmla="*/ 1016074 h 1531329"/>
              <a:gd name="connsiteX28" fmla="*/ 515961 w 1531329"/>
              <a:gd name="connsiteY28" fmla="*/ 680312 h 1531329"/>
              <a:gd name="connsiteX29" fmla="*/ 794612 w 1531329"/>
              <a:gd name="connsiteY29" fmla="*/ 638263 h 1531329"/>
              <a:gd name="connsiteX30" fmla="*/ 686980 w 1531329"/>
              <a:gd name="connsiteY30" fmla="*/ 745895 h 1531329"/>
              <a:gd name="connsiteX31" fmla="*/ 611355 w 1531329"/>
              <a:gd name="connsiteY31" fmla="*/ 775706 h 1531329"/>
              <a:gd name="connsiteX32" fmla="*/ 611355 w 1531329"/>
              <a:gd name="connsiteY32" fmla="*/ 920680 h 1531329"/>
              <a:gd name="connsiteX33" fmla="*/ 756329 w 1531329"/>
              <a:gd name="connsiteY33" fmla="*/ 920680 h 1531329"/>
              <a:gd name="connsiteX34" fmla="*/ 786140 w 1531329"/>
              <a:gd name="connsiteY34" fmla="*/ 845055 h 1531329"/>
              <a:gd name="connsiteX35" fmla="*/ 893772 w 1531329"/>
              <a:gd name="connsiteY35" fmla="*/ 737423 h 1531329"/>
              <a:gd name="connsiteX36" fmla="*/ 1005798 w 1531329"/>
              <a:gd name="connsiteY36" fmla="*/ 625711 h 1531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531329" h="1531329">
                <a:moveTo>
                  <a:pt x="1005798" y="625711"/>
                </a:moveTo>
                <a:lnTo>
                  <a:pt x="1105899" y="525610"/>
                </a:lnTo>
                <a:lnTo>
                  <a:pt x="1215414" y="416095"/>
                </a:lnTo>
                <a:lnTo>
                  <a:pt x="1306415" y="325094"/>
                </a:lnTo>
                <a:lnTo>
                  <a:pt x="1370430" y="336704"/>
                </a:lnTo>
                <a:lnTo>
                  <a:pt x="1532349" y="174785"/>
                </a:lnTo>
                <a:lnTo>
                  <a:pt x="1384237" y="148112"/>
                </a:lnTo>
                <a:lnTo>
                  <a:pt x="1357564" y="0"/>
                </a:lnTo>
                <a:lnTo>
                  <a:pt x="1195959" y="161919"/>
                </a:lnTo>
                <a:lnTo>
                  <a:pt x="1207569" y="225934"/>
                </a:lnTo>
                <a:lnTo>
                  <a:pt x="1116568" y="316935"/>
                </a:lnTo>
                <a:cubicBezTo>
                  <a:pt x="847958" y="98218"/>
                  <a:pt x="450691" y="113908"/>
                  <a:pt x="200281" y="364004"/>
                </a:cubicBezTo>
                <a:cubicBezTo>
                  <a:pt x="-66760" y="631046"/>
                  <a:pt x="-66760" y="1065341"/>
                  <a:pt x="200281" y="1332382"/>
                </a:cubicBezTo>
                <a:cubicBezTo>
                  <a:pt x="467322" y="1599423"/>
                  <a:pt x="901617" y="1599423"/>
                  <a:pt x="1168658" y="1332382"/>
                </a:cubicBezTo>
                <a:cubicBezTo>
                  <a:pt x="1392082" y="1108958"/>
                  <a:pt x="1428482" y="768489"/>
                  <a:pt x="1277860" y="507096"/>
                </a:cubicBezTo>
                <a:lnTo>
                  <a:pt x="1164265" y="620690"/>
                </a:lnTo>
                <a:cubicBezTo>
                  <a:pt x="1257463" y="817755"/>
                  <a:pt x="1222945" y="1060947"/>
                  <a:pt x="1060085" y="1223808"/>
                </a:cubicBezTo>
                <a:cubicBezTo>
                  <a:pt x="852979" y="1430914"/>
                  <a:pt x="516274" y="1430914"/>
                  <a:pt x="309168" y="1223808"/>
                </a:cubicBezTo>
                <a:cubicBezTo>
                  <a:pt x="102062" y="1016702"/>
                  <a:pt x="102062" y="679998"/>
                  <a:pt x="309168" y="472892"/>
                </a:cubicBezTo>
                <a:cubicBezTo>
                  <a:pt x="499329" y="282731"/>
                  <a:pt x="799005" y="267355"/>
                  <a:pt x="1007053" y="426764"/>
                </a:cubicBezTo>
                <a:lnTo>
                  <a:pt x="906952" y="526865"/>
                </a:lnTo>
                <a:cubicBezTo>
                  <a:pt x="754132" y="421115"/>
                  <a:pt x="543261" y="436178"/>
                  <a:pt x="407701" y="571738"/>
                </a:cubicBezTo>
                <a:cubicBezTo>
                  <a:pt x="255195" y="724243"/>
                  <a:pt x="255195" y="972143"/>
                  <a:pt x="407701" y="1124648"/>
                </a:cubicBezTo>
                <a:cubicBezTo>
                  <a:pt x="560206" y="1277154"/>
                  <a:pt x="808106" y="1277154"/>
                  <a:pt x="960611" y="1124648"/>
                </a:cubicBezTo>
                <a:cubicBezTo>
                  <a:pt x="1067616" y="1017643"/>
                  <a:pt x="1099309" y="863569"/>
                  <a:pt x="1056005" y="728323"/>
                </a:cubicBezTo>
                <a:lnTo>
                  <a:pt x="920445" y="863883"/>
                </a:lnTo>
                <a:cubicBezTo>
                  <a:pt x="916679" y="919425"/>
                  <a:pt x="894086" y="973712"/>
                  <a:pt x="851723" y="1016074"/>
                </a:cubicBezTo>
                <a:cubicBezTo>
                  <a:pt x="759153" y="1108645"/>
                  <a:pt x="608531" y="1108645"/>
                  <a:pt x="515961" y="1016074"/>
                </a:cubicBezTo>
                <a:cubicBezTo>
                  <a:pt x="423391" y="923504"/>
                  <a:pt x="423391" y="772882"/>
                  <a:pt x="515961" y="680312"/>
                </a:cubicBezTo>
                <a:cubicBezTo>
                  <a:pt x="591272" y="605001"/>
                  <a:pt x="704866" y="590880"/>
                  <a:pt x="794612" y="638263"/>
                </a:cubicBezTo>
                <a:lnTo>
                  <a:pt x="686980" y="745895"/>
                </a:lnTo>
                <a:cubicBezTo>
                  <a:pt x="659680" y="744954"/>
                  <a:pt x="632066" y="754995"/>
                  <a:pt x="611355" y="775706"/>
                </a:cubicBezTo>
                <a:cubicBezTo>
                  <a:pt x="571503" y="815558"/>
                  <a:pt x="571503" y="880514"/>
                  <a:pt x="611355" y="920680"/>
                </a:cubicBezTo>
                <a:cubicBezTo>
                  <a:pt x="651207" y="960846"/>
                  <a:pt x="716163" y="960532"/>
                  <a:pt x="756329" y="920680"/>
                </a:cubicBezTo>
                <a:cubicBezTo>
                  <a:pt x="777040" y="899970"/>
                  <a:pt x="787081" y="872355"/>
                  <a:pt x="786140" y="845055"/>
                </a:cubicBezTo>
                <a:lnTo>
                  <a:pt x="893772" y="737423"/>
                </a:lnTo>
                <a:lnTo>
                  <a:pt x="1005798" y="625711"/>
                </a:lnTo>
                <a:close/>
              </a:path>
            </a:pathLst>
          </a:custGeom>
          <a:solidFill>
            <a:schemeClr val="accent2"/>
          </a:solidFill>
          <a:ln w="3123" cap="flat">
            <a:noFill/>
            <a:prstDash val="solid"/>
            <a:miter/>
          </a:ln>
        </p:spPr>
        <p:txBody>
          <a:bodyPr rtlCol="0" anchor="ctr"/>
          <a:lstStyle/>
          <a:p>
            <a:endParaRPr lang="en-US" sz="1125" dirty="0">
              <a:solidFill>
                <a:schemeClr val="dk1"/>
              </a:solidFill>
            </a:endParaRPr>
          </a:p>
        </p:txBody>
      </p:sp>
      <p:sp>
        <p:nvSpPr>
          <p:cNvPr id="91" name="Rectangle: Rounded Corners 171"/>
          <p:cNvSpPr/>
          <p:nvPr>
            <p:custDataLst>
              <p:tags r:id="rId21"/>
            </p:custDataLst>
          </p:nvPr>
        </p:nvSpPr>
        <p:spPr>
          <a:xfrm>
            <a:off x="1375410" y="1987550"/>
            <a:ext cx="3227070" cy="1673860"/>
          </a:xfrm>
          <a:prstGeom prst="roundRect">
            <a:avLst>
              <a:gd name="adj" fmla="val 14680"/>
            </a:avLst>
          </a:prstGeom>
          <a:solidFill>
            <a:schemeClr val="lt1"/>
          </a:solidFill>
          <a:ln>
            <a:noFill/>
          </a:ln>
          <a:effectLst>
            <a:outerShdw blurRad="1016000" dist="444500" dir="5400000" sx="90000" sy="90000" algn="t" rotWithShape="0">
              <a:schemeClr val="dk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71500"/>
            <a:endParaRPr lang="en-US" sz="1125" dirty="0">
              <a:solidFill>
                <a:schemeClr val="lt1"/>
              </a:solidFill>
            </a:endParaRPr>
          </a:p>
        </p:txBody>
      </p:sp>
      <p:sp>
        <p:nvSpPr>
          <p:cNvPr id="93" name="TextBox 173"/>
          <p:cNvSpPr txBox="1"/>
          <p:nvPr>
            <p:custDataLst>
              <p:tags r:id="rId22"/>
            </p:custDataLst>
          </p:nvPr>
        </p:nvSpPr>
        <p:spPr>
          <a:xfrm>
            <a:off x="1442720" y="2172970"/>
            <a:ext cx="3077210" cy="1291590"/>
          </a:xfrm>
          <a:prstGeom prst="rect">
            <a:avLst/>
          </a:prstGeom>
          <a:noFill/>
        </p:spPr>
        <p:txBody>
          <a:bodyPr wrap="square" rtlCol="0">
            <a:spAutoFit/>
          </a:bodyPr>
          <a:lstStyle/>
          <a:p>
            <a:pPr>
              <a:lnSpc>
                <a:spcPct val="150000"/>
              </a:lnSpc>
            </a:pPr>
            <a:r>
              <a:rPr lang="en-US" altLang="zh-CN" sz="1300" dirty="0">
                <a:solidFill>
                  <a:schemeClr val="dk1"/>
                </a:solidFill>
                <a:latin typeface="Arial" panose="020B0604020202090204" pitchFamily="34" charset="0"/>
                <a:ea typeface="汉仪君黑-55W" panose="00020600040101010101" charset="-122"/>
                <a:cs typeface="+mn-ea"/>
                <a:sym typeface="+mn-lt"/>
              </a:rPr>
              <a:t>Prayer</a:t>
            </a:r>
            <a:r>
              <a:rPr lang="zh-CN" altLang="en-US" sz="1300" dirty="0">
                <a:solidFill>
                  <a:schemeClr val="dk1"/>
                </a:solidFill>
                <a:latin typeface="Arial" panose="020B0604020202090204" pitchFamily="34" charset="0"/>
                <a:ea typeface="汉仪君黑-55W" panose="00020600040101010101" charset="-122"/>
                <a:cs typeface="+mn-ea"/>
                <a:sym typeface="+mn-lt"/>
              </a:rPr>
              <a:t>、</a:t>
            </a:r>
            <a:r>
              <a:rPr lang="en-US" altLang="zh-CN" sz="1300" dirty="0">
                <a:solidFill>
                  <a:schemeClr val="dk1"/>
                </a:solidFill>
                <a:latin typeface="Arial" panose="020B0604020202090204" pitchFamily="34" charset="0"/>
                <a:ea typeface="汉仪君黑-55W" panose="00020600040101010101" charset="-122"/>
                <a:cs typeface="+mn-ea"/>
                <a:sym typeface="+mn-lt"/>
              </a:rPr>
              <a:t>Quran</a:t>
            </a:r>
            <a:r>
              <a:rPr lang="zh-CN" altLang="en-US" sz="1300" dirty="0">
                <a:solidFill>
                  <a:schemeClr val="dk1"/>
                </a:solidFill>
                <a:latin typeface="Arial" panose="020B0604020202090204" pitchFamily="34" charset="0"/>
                <a:ea typeface="汉仪君黑-55W" panose="00020600040101010101" charset="-122"/>
                <a:cs typeface="+mn-ea"/>
                <a:sym typeface="+mn-lt"/>
              </a:rPr>
              <a:t>、</a:t>
            </a:r>
            <a:r>
              <a:rPr lang="en-US" altLang="zh-CN" sz="1300" dirty="0">
                <a:solidFill>
                  <a:schemeClr val="dk1"/>
                </a:solidFill>
                <a:latin typeface="Arial" panose="020B0604020202090204" pitchFamily="34" charset="0"/>
                <a:ea typeface="汉仪君黑-55W" panose="00020600040101010101" charset="-122"/>
                <a:cs typeface="+mn-ea"/>
                <a:sym typeface="+mn-lt"/>
              </a:rPr>
              <a:t>Qibla</a:t>
            </a:r>
            <a:r>
              <a:rPr lang="zh-CN" altLang="en-US" sz="1300" dirty="0">
                <a:solidFill>
                  <a:schemeClr val="dk1"/>
                </a:solidFill>
                <a:latin typeface="Arial" panose="020B0604020202090204" pitchFamily="34" charset="0"/>
                <a:ea typeface="汉仪君黑-55W" panose="00020600040101010101" charset="-122"/>
                <a:cs typeface="+mn-ea"/>
                <a:sym typeface="+mn-lt"/>
              </a:rPr>
              <a:t> 版本上线，同时用户祈祷行为、</a:t>
            </a:r>
            <a:r>
              <a:rPr lang="en-US" altLang="zh-CN" sz="1300" dirty="0">
                <a:solidFill>
                  <a:schemeClr val="dk1"/>
                </a:solidFill>
                <a:latin typeface="Arial" panose="020B0604020202090204" pitchFamily="34" charset="0"/>
                <a:ea typeface="汉仪君黑-55W" panose="00020600040101010101" charset="-122"/>
                <a:cs typeface="+mn-ea"/>
                <a:sym typeface="+mn-lt"/>
              </a:rPr>
              <a:t>Quran</a:t>
            </a:r>
            <a:r>
              <a:rPr lang="zh-CN" altLang="en-US" sz="1300" dirty="0">
                <a:solidFill>
                  <a:schemeClr val="dk1"/>
                </a:solidFill>
                <a:latin typeface="Arial" panose="020B0604020202090204" pitchFamily="34" charset="0"/>
                <a:ea typeface="汉仪君黑-55W" panose="00020600040101010101" charset="-122"/>
                <a:cs typeface="+mn-ea"/>
                <a:sym typeface="+mn-lt"/>
              </a:rPr>
              <a:t>阅读记录、保存至</a:t>
            </a:r>
            <a:r>
              <a:rPr lang="en-US" altLang="zh-CN" sz="1300" dirty="0">
                <a:solidFill>
                  <a:schemeClr val="dk1"/>
                </a:solidFill>
                <a:latin typeface="Arial" panose="020B0604020202090204" pitchFamily="34" charset="0"/>
                <a:ea typeface="汉仪君黑-55W" panose="00020600040101010101" charset="-122"/>
                <a:cs typeface="+mn-ea"/>
                <a:sym typeface="+mn-lt"/>
              </a:rPr>
              <a:t>Aptos</a:t>
            </a:r>
            <a:r>
              <a:rPr lang="zh-CN" altLang="en-US" sz="1300" dirty="0">
                <a:solidFill>
                  <a:schemeClr val="dk1"/>
                </a:solidFill>
                <a:latin typeface="Arial" panose="020B0604020202090204" pitchFamily="34" charset="0"/>
                <a:ea typeface="汉仪君黑-55W" panose="00020600040101010101" charset="-122"/>
                <a:cs typeface="+mn-ea"/>
                <a:sym typeface="+mn-lt"/>
              </a:rPr>
              <a:t> 公链，动态 </a:t>
            </a:r>
            <a:r>
              <a:rPr lang="en-US" altLang="zh-CN" sz="1300" dirty="0">
                <a:solidFill>
                  <a:schemeClr val="dk1"/>
                </a:solidFill>
                <a:latin typeface="Arial" panose="020B0604020202090204" pitchFamily="34" charset="0"/>
                <a:ea typeface="汉仪君黑-55W" panose="00020600040101010101" charset="-122"/>
                <a:cs typeface="+mn-ea"/>
                <a:sym typeface="+mn-lt"/>
              </a:rPr>
              <a:t>NFT</a:t>
            </a:r>
            <a:r>
              <a:rPr lang="zh-CN" altLang="en-US" sz="1300" dirty="0">
                <a:solidFill>
                  <a:schemeClr val="dk1"/>
                </a:solidFill>
                <a:latin typeface="Arial" panose="020B0604020202090204" pitchFamily="34" charset="0"/>
                <a:ea typeface="汉仪君黑-55W" panose="00020600040101010101" charset="-122"/>
                <a:cs typeface="+mn-ea"/>
                <a:sym typeface="+mn-lt"/>
              </a:rPr>
              <a:t> 生成，积分系统上线</a:t>
            </a:r>
            <a:endParaRPr lang="zh-CN" altLang="en-US" sz="1300" dirty="0">
              <a:solidFill>
                <a:schemeClr val="dk1"/>
              </a:solidFill>
              <a:latin typeface="Arial" panose="020B0604020202090204" pitchFamily="34" charset="0"/>
              <a:ea typeface="汉仪君黑-55W" panose="00020600040101010101" charset="-122"/>
              <a:cs typeface="+mn-ea"/>
              <a:sym typeface="+mn-lt"/>
            </a:endParaRPr>
          </a:p>
        </p:txBody>
      </p:sp>
      <p:sp>
        <p:nvSpPr>
          <p:cNvPr id="96" name="Rectangle: Rounded Corners 181"/>
          <p:cNvSpPr/>
          <p:nvPr>
            <p:custDataLst>
              <p:tags r:id="rId23"/>
            </p:custDataLst>
          </p:nvPr>
        </p:nvSpPr>
        <p:spPr>
          <a:xfrm>
            <a:off x="5476240" y="2953385"/>
            <a:ext cx="3227070" cy="1960245"/>
          </a:xfrm>
          <a:prstGeom prst="roundRect">
            <a:avLst>
              <a:gd name="adj" fmla="val 14680"/>
            </a:avLst>
          </a:prstGeom>
          <a:solidFill>
            <a:schemeClr val="lt1"/>
          </a:solidFill>
          <a:ln>
            <a:noFill/>
          </a:ln>
          <a:effectLst>
            <a:outerShdw blurRad="1016000" dist="444500" dir="5400000" sx="90000" sy="90000" algn="t" rotWithShape="0">
              <a:schemeClr val="dk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71500"/>
            <a:endParaRPr lang="en-US" sz="1125" dirty="0">
              <a:solidFill>
                <a:schemeClr val="lt1"/>
              </a:solidFill>
            </a:endParaRPr>
          </a:p>
        </p:txBody>
      </p:sp>
      <p:sp>
        <p:nvSpPr>
          <p:cNvPr id="98" name="TextBox 183"/>
          <p:cNvSpPr txBox="1"/>
          <p:nvPr>
            <p:custDataLst>
              <p:tags r:id="rId24"/>
            </p:custDataLst>
          </p:nvPr>
        </p:nvSpPr>
        <p:spPr>
          <a:xfrm>
            <a:off x="5708015" y="3128645"/>
            <a:ext cx="2818130" cy="1591310"/>
          </a:xfrm>
          <a:prstGeom prst="rect">
            <a:avLst/>
          </a:prstGeom>
          <a:noFill/>
        </p:spPr>
        <p:txBody>
          <a:bodyPr wrap="square" rtlCol="0">
            <a:spAutoFit/>
          </a:bodyPr>
          <a:lstStyle/>
          <a:p>
            <a:pPr>
              <a:lnSpc>
                <a:spcPct val="150000"/>
              </a:lnSpc>
            </a:pPr>
            <a:r>
              <a:rPr lang="zh-CN" altLang="en-US" sz="1300" dirty="0">
                <a:solidFill>
                  <a:schemeClr val="dk1"/>
                </a:solidFill>
                <a:latin typeface="Arial" panose="020B0604020202090204" pitchFamily="34" charset="0"/>
                <a:ea typeface="汉仪君黑-55W" panose="00020600040101010101" charset="-122"/>
                <a:cs typeface="+mn-ea"/>
                <a:sym typeface="+mn-lt"/>
              </a:rPr>
              <a:t>公开课、直播课、视频课系统上线，</a:t>
            </a:r>
            <a:r>
              <a:rPr lang="en-US" altLang="zh-CN" sz="1300" dirty="0">
                <a:solidFill>
                  <a:schemeClr val="dk1"/>
                </a:solidFill>
                <a:latin typeface="Arial" panose="020B0604020202090204" pitchFamily="34" charset="0"/>
                <a:ea typeface="汉仪君黑-55W" panose="00020600040101010101" charset="-122"/>
                <a:cs typeface="+mn-ea"/>
                <a:sym typeface="+mn-lt"/>
              </a:rPr>
              <a:t>Ustaz</a:t>
            </a:r>
            <a:r>
              <a:rPr lang="zh-CN" altLang="en-US" sz="1300" dirty="0">
                <a:solidFill>
                  <a:schemeClr val="dk1"/>
                </a:solidFill>
                <a:latin typeface="Arial" panose="020B0604020202090204" pitchFamily="34" charset="0"/>
                <a:ea typeface="汉仪君黑-55W" panose="00020600040101010101" charset="-122"/>
                <a:cs typeface="+mn-ea"/>
                <a:sym typeface="+mn-lt"/>
              </a:rPr>
              <a:t> 可以将自己录制的内容上传至自己专属频道，用户通过祈祷，阅读获得的积分可以用于支付课程学习费用，</a:t>
            </a:r>
            <a:r>
              <a:rPr lang="en-US" altLang="zh-CN" sz="1300" dirty="0">
                <a:solidFill>
                  <a:schemeClr val="dk1"/>
                </a:solidFill>
                <a:latin typeface="Arial" panose="020B0604020202090204" pitchFamily="34" charset="0"/>
                <a:ea typeface="汉仪君黑-55W" panose="00020600040101010101" charset="-122"/>
                <a:cs typeface="+mn-ea"/>
                <a:sym typeface="+mn-lt"/>
              </a:rPr>
              <a:t>Ustaz</a:t>
            </a:r>
            <a:r>
              <a:rPr lang="zh-CN" altLang="en-US" sz="1300" dirty="0">
                <a:solidFill>
                  <a:schemeClr val="dk1"/>
                </a:solidFill>
                <a:latin typeface="Arial" panose="020B0604020202090204" pitchFamily="34" charset="0"/>
                <a:ea typeface="汉仪君黑-55W" panose="00020600040101010101" charset="-122"/>
                <a:cs typeface="+mn-ea"/>
                <a:sym typeface="+mn-lt"/>
              </a:rPr>
              <a:t> 可以</a:t>
            </a:r>
            <a:r>
              <a:rPr lang="zh-CN" altLang="en-US" sz="1300" dirty="0">
                <a:solidFill>
                  <a:schemeClr val="dk1"/>
                </a:solidFill>
                <a:latin typeface="Arial" panose="020B0604020202090204" pitchFamily="34" charset="0"/>
                <a:ea typeface="汉仪君黑-55W" panose="00020600040101010101" charset="-122"/>
                <a:cs typeface="+mn-ea"/>
                <a:sym typeface="+mn-lt"/>
              </a:rPr>
              <a:t>赚取应得收益</a:t>
            </a:r>
            <a:endParaRPr lang="zh-CN" altLang="en-US" sz="1300" dirty="0">
              <a:solidFill>
                <a:schemeClr val="dk1"/>
              </a:solidFill>
              <a:latin typeface="Arial" panose="020B0604020202090204" pitchFamily="34" charset="0"/>
              <a:ea typeface="汉仪君黑-55W" panose="00020600040101010101" charset="-122"/>
              <a:cs typeface="+mn-ea"/>
              <a:sym typeface="+mn-lt"/>
            </a:endParaRPr>
          </a:p>
        </p:txBody>
      </p:sp>
      <p:sp>
        <p:nvSpPr>
          <p:cNvPr id="119" name="Rectangle: Rounded Corners 181"/>
          <p:cNvSpPr/>
          <p:nvPr>
            <p:custDataLst>
              <p:tags r:id="rId25"/>
            </p:custDataLst>
          </p:nvPr>
        </p:nvSpPr>
        <p:spPr>
          <a:xfrm>
            <a:off x="9135745" y="2734310"/>
            <a:ext cx="2928620" cy="1704340"/>
          </a:xfrm>
          <a:prstGeom prst="roundRect">
            <a:avLst>
              <a:gd name="adj" fmla="val 14680"/>
            </a:avLst>
          </a:prstGeom>
          <a:solidFill>
            <a:schemeClr val="lt1"/>
          </a:solidFill>
          <a:ln>
            <a:noFill/>
          </a:ln>
          <a:effectLst>
            <a:outerShdw blurRad="1016000" dist="444500" dir="5400000" sx="90000" sy="90000" algn="t" rotWithShape="0">
              <a:schemeClr val="dk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571500"/>
            <a:endParaRPr lang="en-US" sz="1125" dirty="0">
              <a:solidFill>
                <a:schemeClr val="lt1"/>
              </a:solidFill>
            </a:endParaRPr>
          </a:p>
        </p:txBody>
      </p:sp>
      <p:sp>
        <p:nvSpPr>
          <p:cNvPr id="120" name="TextBox 183"/>
          <p:cNvSpPr txBox="1"/>
          <p:nvPr>
            <p:custDataLst>
              <p:tags r:id="rId26"/>
            </p:custDataLst>
          </p:nvPr>
        </p:nvSpPr>
        <p:spPr>
          <a:xfrm>
            <a:off x="9246870" y="2953385"/>
            <a:ext cx="2818130" cy="1291590"/>
          </a:xfrm>
          <a:prstGeom prst="rect">
            <a:avLst/>
          </a:prstGeom>
          <a:noFill/>
        </p:spPr>
        <p:txBody>
          <a:bodyPr wrap="square" rtlCol="0">
            <a:spAutoFit/>
          </a:bodyPr>
          <a:lstStyle/>
          <a:p>
            <a:pPr>
              <a:lnSpc>
                <a:spcPct val="150000"/>
              </a:lnSpc>
            </a:pPr>
            <a:r>
              <a:rPr lang="en-US" altLang="zh-CN" sz="1300" dirty="0">
                <a:solidFill>
                  <a:schemeClr val="dk1"/>
                </a:solidFill>
                <a:latin typeface="Arial" panose="020B0604020202090204" pitchFamily="34" charset="0"/>
                <a:ea typeface="汉仪君黑-55W" panose="00020600040101010101" charset="-122"/>
                <a:cs typeface="+mn-ea"/>
                <a:sym typeface="+mn-lt"/>
              </a:rPr>
              <a:t>Ustaz</a:t>
            </a:r>
            <a:r>
              <a:rPr lang="zh-CN" altLang="en-US" sz="1300" dirty="0">
                <a:solidFill>
                  <a:schemeClr val="dk1"/>
                </a:solidFill>
                <a:latin typeface="Arial" panose="020B0604020202090204" pitchFamily="34" charset="0"/>
                <a:ea typeface="汉仪君黑-55W" panose="00020600040101010101" charset="-122"/>
                <a:cs typeface="+mn-ea"/>
                <a:sym typeface="+mn-lt"/>
              </a:rPr>
              <a:t> 可以在自己的专属频道与社区用户进行更多互动，创建各类活动，发布天课内容，帮助社区用户解答问题或进行忏悔</a:t>
            </a:r>
            <a:endParaRPr lang="zh-CN" altLang="en-US" sz="1300" dirty="0">
              <a:solidFill>
                <a:schemeClr val="dk1"/>
              </a:solidFill>
              <a:latin typeface="Arial" panose="020B0604020202090204" pitchFamily="34" charset="0"/>
              <a:ea typeface="汉仪君黑-55W" panose="00020600040101010101" charset="-122"/>
              <a:cs typeface="+mn-ea"/>
              <a:sym typeface="+mn-lt"/>
            </a:endParaRPr>
          </a:p>
        </p:txBody>
      </p:sp>
      <p:sp>
        <p:nvSpPr>
          <p:cNvPr id="114" name="TextBox 189"/>
          <p:cNvSpPr txBox="1"/>
          <p:nvPr>
            <p:custDataLst>
              <p:tags r:id="rId27"/>
            </p:custDataLst>
          </p:nvPr>
        </p:nvSpPr>
        <p:spPr>
          <a:xfrm>
            <a:off x="5909965" y="2349896"/>
            <a:ext cx="1619452" cy="306705"/>
          </a:xfrm>
          <a:prstGeom prst="rect">
            <a:avLst/>
          </a:prstGeom>
          <a:noFill/>
        </p:spPr>
        <p:txBody>
          <a:bodyPr wrap="square" rtlCol="0">
            <a:spAutoFit/>
          </a:bodyPr>
          <a:lstStyle/>
          <a:p>
            <a:r>
              <a:rPr lang="en-US" sz="1400" b="1" dirty="0" err="1">
                <a:solidFill>
                  <a:schemeClr val="dk1">
                    <a:lumMod val="65000"/>
                    <a:lumOff val="35000"/>
                  </a:schemeClr>
                </a:solidFill>
                <a:latin typeface="Arial" panose="020B0604020202090204" pitchFamily="34" charset="0"/>
                <a:ea typeface="汉仪君黑-55W" panose="00020600040101010101" charset="-122"/>
                <a:cs typeface="Rubik Light" pitchFamily="2" charset="-79"/>
              </a:rPr>
              <a:t>穆斯林教育上线</a:t>
            </a:r>
            <a:endParaRPr lang="en-US" sz="1400" b="1" dirty="0" err="1">
              <a:solidFill>
                <a:schemeClr val="dk1">
                  <a:lumMod val="65000"/>
                  <a:lumOff val="35000"/>
                </a:schemeClr>
              </a:solidFill>
              <a:latin typeface="Arial" panose="020B0604020202090204" pitchFamily="34" charset="0"/>
              <a:ea typeface="汉仪君黑-55W" panose="00020600040101010101" charset="-122"/>
              <a:cs typeface="Rubik Light" pitchFamily="2" charset="-79"/>
            </a:endParaRPr>
          </a:p>
        </p:txBody>
      </p:sp>
      <p:sp>
        <p:nvSpPr>
          <p:cNvPr id="117" name="Freeform: Shape 148"/>
          <p:cNvSpPr/>
          <p:nvPr>
            <p:custDataLst>
              <p:tags r:id="rId28"/>
            </p:custDataLst>
          </p:nvPr>
        </p:nvSpPr>
        <p:spPr>
          <a:xfrm>
            <a:off x="9365866" y="2272123"/>
            <a:ext cx="185504" cy="185466"/>
          </a:xfrm>
          <a:custGeom>
            <a:avLst/>
            <a:gdLst>
              <a:gd name="connsiteX0" fmla="*/ 367913 w 890611"/>
              <a:gd name="connsiteY0" fmla="*/ 156792 h 890430"/>
              <a:gd name="connsiteX1" fmla="*/ 78760 w 890611"/>
              <a:gd name="connsiteY1" fmla="*/ 483136 h 890430"/>
              <a:gd name="connsiteX2" fmla="*/ 407293 w 890611"/>
              <a:gd name="connsiteY2" fmla="*/ 811669 h 890430"/>
              <a:gd name="connsiteX3" fmla="*/ 733455 w 890611"/>
              <a:gd name="connsiteY3" fmla="*/ 522516 h 890430"/>
              <a:gd name="connsiteX4" fmla="*/ 367913 w 890611"/>
              <a:gd name="connsiteY4" fmla="*/ 522516 h 890430"/>
              <a:gd name="connsiteX5" fmla="*/ 407293 w 890611"/>
              <a:gd name="connsiteY5" fmla="*/ 75661 h 890430"/>
              <a:gd name="connsiteX6" fmla="*/ 446673 w 890611"/>
              <a:gd name="connsiteY6" fmla="*/ 75661 h 890430"/>
              <a:gd name="connsiteX7" fmla="*/ 446673 w 890611"/>
              <a:gd name="connsiteY7" fmla="*/ 443756 h 890430"/>
              <a:gd name="connsiteX8" fmla="*/ 814768 w 890611"/>
              <a:gd name="connsiteY8" fmla="*/ 443756 h 890430"/>
              <a:gd name="connsiteX9" fmla="*/ 814768 w 890611"/>
              <a:gd name="connsiteY9" fmla="*/ 483136 h 890430"/>
              <a:gd name="connsiteX10" fmla="*/ 407293 w 890611"/>
              <a:gd name="connsiteY10" fmla="*/ 890430 h 890430"/>
              <a:gd name="connsiteX11" fmla="*/ 0 w 890611"/>
              <a:gd name="connsiteY11" fmla="*/ 483136 h 890430"/>
              <a:gd name="connsiteX12" fmla="*/ 407293 w 890611"/>
              <a:gd name="connsiteY12" fmla="*/ 75661 h 890430"/>
              <a:gd name="connsiteX13" fmla="*/ 522516 w 890611"/>
              <a:gd name="connsiteY13" fmla="*/ 0 h 890430"/>
              <a:gd name="connsiteX14" fmla="*/ 890611 w 890611"/>
              <a:gd name="connsiteY14" fmla="*/ 368096 h 890430"/>
              <a:gd name="connsiteX15" fmla="*/ 522516 w 890611"/>
              <a:gd name="connsiteY15" fmla="*/ 368096 h 890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0611" h="890430">
                <a:moveTo>
                  <a:pt x="367913" y="156792"/>
                </a:moveTo>
                <a:cubicBezTo>
                  <a:pt x="205287" y="176299"/>
                  <a:pt x="78760" y="315224"/>
                  <a:pt x="78760" y="483136"/>
                </a:cubicBezTo>
                <a:cubicBezTo>
                  <a:pt x="78760" y="664176"/>
                  <a:pt x="226254" y="811669"/>
                  <a:pt x="407293" y="811669"/>
                </a:cubicBezTo>
                <a:cubicBezTo>
                  <a:pt x="575205" y="811669"/>
                  <a:pt x="713948" y="685142"/>
                  <a:pt x="733455" y="522516"/>
                </a:cubicBezTo>
                <a:lnTo>
                  <a:pt x="367913" y="522516"/>
                </a:lnTo>
                <a:close/>
                <a:moveTo>
                  <a:pt x="407293" y="75661"/>
                </a:moveTo>
                <a:lnTo>
                  <a:pt x="446673" y="75661"/>
                </a:lnTo>
                <a:lnTo>
                  <a:pt x="446673" y="443756"/>
                </a:lnTo>
                <a:lnTo>
                  <a:pt x="814768" y="443756"/>
                </a:lnTo>
                <a:lnTo>
                  <a:pt x="814768" y="483136"/>
                </a:lnTo>
                <a:cubicBezTo>
                  <a:pt x="814768" y="707749"/>
                  <a:pt x="632088" y="890430"/>
                  <a:pt x="407293" y="890430"/>
                </a:cubicBezTo>
                <a:cubicBezTo>
                  <a:pt x="182680" y="890430"/>
                  <a:pt x="0" y="707749"/>
                  <a:pt x="0" y="483136"/>
                </a:cubicBezTo>
                <a:cubicBezTo>
                  <a:pt x="0" y="258524"/>
                  <a:pt x="182680" y="75661"/>
                  <a:pt x="407293" y="75661"/>
                </a:cubicBezTo>
                <a:close/>
                <a:moveTo>
                  <a:pt x="522516" y="0"/>
                </a:moveTo>
                <a:cubicBezTo>
                  <a:pt x="725798" y="0"/>
                  <a:pt x="890429" y="164632"/>
                  <a:pt x="890611" y="368096"/>
                </a:cubicBezTo>
                <a:lnTo>
                  <a:pt x="522516" y="368096"/>
                </a:lnTo>
                <a:close/>
              </a:path>
            </a:pathLst>
          </a:custGeom>
          <a:solidFill>
            <a:schemeClr val="accent3"/>
          </a:solidFill>
          <a:ln w="3136" cap="flat">
            <a:noFill/>
            <a:prstDash val="solid"/>
            <a:miter/>
          </a:ln>
        </p:spPr>
        <p:txBody>
          <a:bodyPr rtlCol="0" anchor="ctr"/>
          <a:lstStyle/>
          <a:p>
            <a:endParaRPr lang="en-US" sz="1125" dirty="0">
              <a:solidFill>
                <a:schemeClr val="dk1"/>
              </a:solidFill>
            </a:endParaRPr>
          </a:p>
        </p:txBody>
      </p:sp>
      <p:sp>
        <p:nvSpPr>
          <p:cNvPr id="118" name="TextBox 189"/>
          <p:cNvSpPr txBox="1"/>
          <p:nvPr>
            <p:custDataLst>
              <p:tags r:id="rId29"/>
            </p:custDataLst>
          </p:nvPr>
        </p:nvSpPr>
        <p:spPr>
          <a:xfrm>
            <a:off x="9624353" y="2221010"/>
            <a:ext cx="1619452" cy="306705"/>
          </a:xfrm>
          <a:prstGeom prst="rect">
            <a:avLst/>
          </a:prstGeom>
          <a:noFill/>
        </p:spPr>
        <p:txBody>
          <a:bodyPr wrap="square" rtlCol="0">
            <a:spAutoFit/>
          </a:bodyPr>
          <a:lstStyle/>
          <a:p>
            <a:r>
              <a:rPr lang="en-US" sz="1400" b="1" dirty="0" err="1">
                <a:solidFill>
                  <a:schemeClr val="dk1">
                    <a:lumMod val="65000"/>
                    <a:lumOff val="35000"/>
                  </a:schemeClr>
                </a:solidFill>
                <a:latin typeface="Arial" panose="020B0604020202090204" pitchFamily="34" charset="0"/>
                <a:ea typeface="汉仪君黑-55W" panose="00020600040101010101" charset="-122"/>
                <a:cs typeface="Rubik Light" pitchFamily="2" charset="-79"/>
              </a:rPr>
              <a:t>穆斯林社区上线</a:t>
            </a:r>
            <a:endParaRPr lang="en-US" sz="1400" b="1" dirty="0" err="1">
              <a:solidFill>
                <a:schemeClr val="dk1">
                  <a:lumMod val="65000"/>
                  <a:lumOff val="35000"/>
                </a:schemeClr>
              </a:solidFill>
              <a:latin typeface="Arial" panose="020B0604020202090204" pitchFamily="34" charset="0"/>
              <a:ea typeface="汉仪君黑-55W" panose="00020600040101010101" charset="-122"/>
              <a:cs typeface="Rubik Light" pitchFamily="2" charset="-79"/>
            </a:endParaRPr>
          </a:p>
        </p:txBody>
      </p:sp>
    </p:spTree>
  </p:cSld>
  <p:clrMapOvr>
    <a:masterClrMapping/>
  </p:clrMapOvr>
</p:sld>
</file>

<file path=ppt/tags/tag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0.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100.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1.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102.xml><?xml version="1.0" encoding="utf-8"?>
<p:tagLst xmlns:p="http://schemas.openxmlformats.org/presentationml/2006/main">
  <p:tag name="KSO_WM_UNIT_FILL_FORE_SCHEMECOLOR_INDEX_BRIGHTNESS" val="0.15"/>
  <p:tag name="KSO_WM_UNIT_FILL_FORE_SCHEMECOLOR_INDEX" val="13"/>
  <p:tag name="KSO_WM_UNIT_FILL_TYPE" val="1"/>
  <p:tag name="KSO_WM_UNIT_TEXT_FILL_FORE_SCHEMECOLOR_INDEX_BRIGHTNESS" val="0"/>
  <p:tag name="KSO_WM_UNIT_TEXT_FILL_FORE_SCHEMECOLOR_INDEX" val="8"/>
  <p:tag name="KSO_WM_UNIT_TEXT_FILL_TYPE" val="1"/>
</p:tagLst>
</file>

<file path=ppt/tags/tag103.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104.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5.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106.xml><?xml version="1.0" encoding="utf-8"?>
<p:tagLst xmlns:p="http://schemas.openxmlformats.org/presentationml/2006/main">
  <p:tag name="KSO_WM_UNIT_FILL_FORE_SCHEMECOLOR_INDEX_BRIGHTNESS" val="0.15"/>
  <p:tag name="KSO_WM_UNIT_FILL_FORE_SCHEMECOLOR_INDEX" val="13"/>
  <p:tag name="KSO_WM_UNIT_FILL_TYPE" val="1"/>
  <p:tag name="KSO_WM_UNIT_TEXT_FILL_FORE_SCHEMECOLOR_INDEX_BRIGHTNESS" val="0"/>
  <p:tag name="KSO_WM_UNIT_TEXT_FILL_FORE_SCHEMECOLOR_INDEX" val="8"/>
  <p:tag name="KSO_WM_UNIT_TEXT_FILL_TYPE" val="1"/>
</p:tagLst>
</file>

<file path=ppt/tags/tag107.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108.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109.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11.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110.xml><?xml version="1.0" encoding="utf-8"?>
<p:tagLst xmlns:p="http://schemas.openxmlformats.org/presentationml/2006/main">
  <p:tag name="KSO_WM_UNIT_FILL_FORE_SCHEMECOLOR_INDEX_BRIGHTNESS" val="0.15"/>
  <p:tag name="KSO_WM_UNIT_FILL_FORE_SCHEMECOLOR_INDEX" val="13"/>
  <p:tag name="KSO_WM_UNIT_FILL_TYPE" val="1"/>
  <p:tag name="KSO_WM_UNIT_TEXT_FILL_FORE_SCHEMECOLOR_INDEX_BRIGHTNESS" val="0"/>
  <p:tag name="KSO_WM_UNIT_TEXT_FILL_FORE_SCHEMECOLOR_INDEX" val="8"/>
  <p:tag name="KSO_WM_UNIT_TEXT_FILL_TYPE" val="1"/>
</p:tagLst>
</file>

<file path=ppt/tags/tag111.xml><?xml version="1.0" encoding="utf-8"?>
<p:tagLst xmlns:p="http://schemas.openxmlformats.org/presentationml/2006/main">
  <p:tag name="KSO_WM_UNIT_TEXT_FILL_FORE_SCHEMECOLOR_INDEX_BRIGHTNESS" val="0.15"/>
  <p:tag name="KSO_WM_UNIT_TEXT_FILL_FORE_SCHEMECOLOR_INDEX" val="13"/>
  <p:tag name="KSO_WM_UNIT_TEXT_FILL_TYPE" val="1"/>
</p:tagLst>
</file>

<file path=ppt/tags/tag11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1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5.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0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116.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17.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18.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0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119.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2.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120.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1.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0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122.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23.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4.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0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125.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26.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27.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0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128.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2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130.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0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131.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3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3.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0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134.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135.xml><?xml version="1.0" encoding="utf-8"?>
<p:tagLst xmlns:p="http://schemas.openxmlformats.org/presentationml/2006/main">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6.xml><?xml version="1.0" encoding="utf-8"?>
<p:tagLst xmlns:p="http://schemas.openxmlformats.org/presentationml/2006/main">
  <p:tag name="KSO_WM_UNIT_FILL_FORE_SCHEMECOLOR_INDEX_BRIGHTNESS" val="-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37.xml><?xml version="1.0" encoding="utf-8"?>
<p:tagLst xmlns:p="http://schemas.openxmlformats.org/presentationml/2006/main">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38.xml><?xml version="1.0" encoding="utf-8"?>
<p:tagLst xmlns:p="http://schemas.openxmlformats.org/presentationml/2006/main">
  <p:tag name="KSO_WM_UNIT_FILL_FORE_SCHEMECOLOR_INDEX_BRIGHTNESS" val="-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39.xml><?xml version="1.0" encoding="utf-8"?>
<p:tagLst xmlns:p="http://schemas.openxmlformats.org/presentationml/2006/main">
  <p:tag name="KSO_WM_UNIT_FILL_FORE_SCHEMECOLOR_INDEX_BRIGHTNESS" val="-0.25"/>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0.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141.xml><?xml version="1.0" encoding="utf-8"?>
<p:tagLst xmlns:p="http://schemas.openxmlformats.org/presentationml/2006/main">
  <p:tag name="KSO_WM_UNIT_FILL_FORE_SCHEMECOLOR_INDEX_BRIGHTNESS" val="-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42.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143.xml><?xml version="1.0" encoding="utf-8"?>
<p:tagLst xmlns:p="http://schemas.openxmlformats.org/presentationml/2006/main">
  <p:tag name="KSO_WM_UNIT_FILL_FORE_SCHEMECOLOR_INDEX_BRIGHTNESS" val="-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44.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145.xml><?xml version="1.0" encoding="utf-8"?>
<p:tagLst xmlns:p="http://schemas.openxmlformats.org/presentationml/2006/main">
  <p:tag name="KSO_WM_UNIT_FILL_FORE_SCHEMECOLOR_INDEX_BRIGHTNESS" val="-0.25"/>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46.xml><?xml version="1.0" encoding="utf-8"?>
<p:tagLst xmlns:p="http://schemas.openxmlformats.org/presentationml/2006/main">
  <p:tag name="KSO_WM_UNIT_FILL_FORE_SCHEMECOLOR_INDEX_BRIGHTNESS" val="-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47.xml><?xml version="1.0" encoding="utf-8"?>
<p:tagLst xmlns:p="http://schemas.openxmlformats.org/presentationml/2006/main">
  <p:tag name="KSO_WM_UNIT_FILL_FORE_SCHEMECOLOR_INDEX_BRIGHTNESS" val="-0.25"/>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48.xml><?xml version="1.0" encoding="utf-8"?>
<p:tagLst xmlns:p="http://schemas.openxmlformats.org/presentationml/2006/main">
  <p:tag name="KSO_WM_UNIT_FILL_FORE_SCHEMECOLOR_INDEX_BRIGHTNESS" val="-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49.xml><?xml version="1.0" encoding="utf-8"?>
<p:tagLst xmlns:p="http://schemas.openxmlformats.org/presentationml/2006/main">
  <p:tag name="KSO_WM_UNIT_FILL_FORE_SCHEMECOLOR_INDEX_BRIGHTNESS" val="-0.25"/>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5.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150.xml><?xml version="1.0" encoding="utf-8"?>
<p:tagLst xmlns:p="http://schemas.openxmlformats.org/presentationml/2006/main">
  <p:tag name="KSO_WM_UNIT_FILL_FORE_SCHEMECOLOR_INDEX_BRIGHTNESS" val="-0.1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51.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2.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53.xml><?xml version="1.0" encoding="utf-8"?>
<p:tagLst xmlns:p="http://schemas.openxmlformats.org/presentationml/2006/main">
  <p:tag name="KSO_WM_UNIT_FILL_FORE_SCHEMECOLOR_INDEX_BRIGHTNESS" val="-0.1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54.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155.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156.xml><?xml version="1.0" encoding="utf-8"?>
<p:tagLst xmlns:p="http://schemas.openxmlformats.org/presentationml/2006/main">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5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5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159.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6.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160.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61.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62.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163.xml><?xml version="1.0" encoding="utf-8"?>
<p:tagLst xmlns:p="http://schemas.openxmlformats.org/presentationml/2006/main">
  <p:tag name="KSO_WM_UNIT_TEXT_FILL_FORE_SCHEMECOLOR_INDEX_BRIGHTNESS" val="0"/>
  <p:tag name="KSO_WM_UNIT_TEXT_FILL_FORE_SCHEMECOLOR_INDEX" val="7"/>
  <p:tag name="KSO_WM_UNIT_TEXT_FILL_TYPE" val="1"/>
</p:tagLst>
</file>

<file path=ppt/tags/tag164.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165.xml><?xml version="1.0" encoding="utf-8"?>
<p:tagLst xmlns:p="http://schemas.openxmlformats.org/presentationml/2006/main">
  <p:tag name="KSO_WM_UNIT_TEXT_FILL_FORE_SCHEMECOLOR_INDEX_BRIGHTNESS" val="0"/>
  <p:tag name="KSO_WM_UNIT_TEXT_FILL_FORE_SCHEMECOLOR_INDEX" val="6"/>
  <p:tag name="KSO_WM_UNIT_TEXT_FILL_TYPE" val="1"/>
</p:tagLst>
</file>

<file path=ppt/tags/tag166.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167.xml><?xml version="1.0" encoding="utf-8"?>
<p:tagLst xmlns:p="http://schemas.openxmlformats.org/presentationml/2006/main">
  <p:tag name="KSO_WM_UNIT_FILL_FORE_SCHEMECOLOR_INDEX_BRIGHTNESS" val="0"/>
  <p:tag name="KSO_WM_UNIT_FILL_FORE_SCHEMECOLOR_INDEX" val="7"/>
  <p:tag name="KSO_WM_UNIT_FILL_BACK_SCHEMECOLOR_INDEX_BRIGHTNESS" val="0"/>
  <p:tag name="KSO_WM_UNIT_FILL_BACK_SCHEMECOLOR_INDEX" val="14"/>
  <p:tag name="KSO_WM_UNIT_FILL_TYPE" val="2"/>
  <p:tag name="KSO_WM_UNIT_LINE_FORE_SCHEMECOLOR_INDEX_1_BRIGHTNESS" val="0"/>
  <p:tag name="KSO_WM_UNIT_LINE_FORE_SCHEMECOLOR_INDEX_1" val="7"/>
  <p:tag name="KSO_WM_UNIT_LINE_FORE_SCHEMECOLOR_INDEX_1_POS" val="0"/>
  <p:tag name="KSO_WM_UNIT_LINE_FORE_SCHEMECOLOR_INDEX_1_TRANS" val="0"/>
  <p:tag name="KSO_WM_UNIT_LINE_FORE_SCHEMECOLOR_INDEX_2_BRIGHTNESS" val="0"/>
  <p:tag name="KSO_WM_UNIT_LINE_FORE_SCHEMECOLOR_INDEX_2" val="8"/>
  <p:tag name="KSO_WM_UNIT_LINE_FORE_SCHEMECOLOR_INDEX_2_POS" val="1"/>
  <p:tag name="KSO_WM_UNIT_LINE_FORE_SCHEMECOLOR_INDEX_2_TRANS" val="0"/>
  <p:tag name="KSO_WM_UNIT_LINE_GRADIENT_TYPE" val="0"/>
  <p:tag name="KSO_WM_UNIT_LINE_GRADIENT_ANGLE" val="90"/>
  <p:tag name="KSO_WM_UNIT_LINE_GRADIENT_Direction" val="1"/>
  <p:tag name="KSO_WM_UNIT_LINE_FILL_TYPE" val="5"/>
  <p:tag name="KSO_WM_UNIT_TEXT_FILL_FORE_SCHEMECOLOR_INDEX_BRIGHTNESS" val="0"/>
  <p:tag name="KSO_WM_UNIT_TEXT_FILL_FORE_SCHEMECOLOR_INDEX" val="2"/>
  <p:tag name="KSO_WM_UNIT_TEXT_FILL_TYPE" val="1"/>
</p:tagLst>
</file>

<file path=ppt/tags/tag168.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1_BRIGHTNESS" val="0"/>
  <p:tag name="KSO_WM_UNIT_LINE_FORE_SCHEMECOLOR_INDEX_1" val="7"/>
  <p:tag name="KSO_WM_UNIT_LINE_FORE_SCHEMECOLOR_INDEX_1_POS" val="0"/>
  <p:tag name="KSO_WM_UNIT_LINE_FORE_SCHEMECOLOR_INDEX_1_TRANS" val="0"/>
  <p:tag name="KSO_WM_UNIT_LINE_FORE_SCHEMECOLOR_INDEX_2_BRIGHTNESS" val="0"/>
  <p:tag name="KSO_WM_UNIT_LINE_FORE_SCHEMECOLOR_INDEX_2" val="8"/>
  <p:tag name="KSO_WM_UNIT_LINE_FORE_SCHEMECOLOR_INDEX_2_POS" val="1"/>
  <p:tag name="KSO_WM_UNIT_LINE_FORE_SCHEMECOLOR_INDEX_2_TRANS" val="0"/>
  <p:tag name="KSO_WM_UNIT_LINE_GRADIENT_TYPE" val="0"/>
  <p:tag name="KSO_WM_UNIT_LINE_GRADIENT_ANGLE" val="90"/>
  <p:tag name="KSO_WM_UNIT_LINE_GRADIENT_Direction" val="1"/>
  <p:tag name="KSO_WM_UNIT_LINE_FILL_TYPE" val="5"/>
  <p:tag name="KSO_WM_UNIT_TEXT_FILL_FORE_SCHEMECOLOR_INDEX_BRIGHTNESS" val="0"/>
  <p:tag name="KSO_WM_UNIT_TEXT_FILL_FORE_SCHEMECOLOR_INDEX" val="2"/>
  <p:tag name="KSO_WM_UNIT_TEXT_FILL_TYPE" val="1"/>
</p:tagLst>
</file>

<file path=ppt/tags/tag16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7.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170.xml><?xml version="1.0" encoding="utf-8"?>
<p:tagLst xmlns:p="http://schemas.openxmlformats.org/presentationml/2006/main">
  <p:tag name="KSO_WM_UNIT_TEXT_FILL_FORE_SCHEMECOLOR_INDEX_BRIGHTNESS" val="0"/>
  <p:tag name="KSO_WM_UNIT_TEXT_FILL_FORE_SCHEMECOLOR_INDEX" val="6"/>
  <p:tag name="KSO_WM_UNIT_TEXT_FILL_TYPE" val="1"/>
</p:tagLst>
</file>

<file path=ppt/tags/tag171.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99"/>
  <p:tag name="KSO_WM_UNIT_FILL_FORE_SCHEMECOLOR_INDEX_2_TRANS" val="0"/>
  <p:tag name="KSO_WM_UNIT_FILL_GRADIENT_TYPE" val="0"/>
  <p:tag name="KSO_WM_UNIT_FILL_GRADIENT_ANGLE" val="90"/>
  <p:tag name="KSO_WM_UNIT_FILL_GRADIENT_Direction" val="1"/>
  <p:tag name="KSO_WM_UNIT_FILL_TYPE" val="3"/>
  <p:tag name="KSO_WM_UNIT_TEXT_FILL_FORE_SCHEMECOLOR_INDEX_BRIGHTNESS" val="0"/>
  <p:tag name="KSO_WM_UNIT_TEXT_FILL_FORE_SCHEMECOLOR_INDEX" val="2"/>
  <p:tag name="KSO_WM_UNIT_TEXT_FILL_TYPE" val="1"/>
</p:tagLst>
</file>

<file path=ppt/tags/tag175.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76.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77.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78.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79.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8.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18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81.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82.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83.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84.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18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8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87.xml><?xml version="1.0" encoding="utf-8"?>
<p:tagLst xmlns:p="http://schemas.openxmlformats.org/presentationml/2006/main">
  <p:tag name="KSO_WM_UNIT_FILL_FORE_SCHEMECOLOR_INDEX_1_BRIGHTNESS" val="-0.05"/>
  <p:tag name="KSO_WM_UNIT_FILL_FORE_SCHEMECOLOR_INDEX_1" val="14"/>
  <p:tag name="KSO_WM_UNIT_FILL_FORE_SCHEMECOLOR_INDEX_1_POS" val="0"/>
  <p:tag name="KSO_WM_UNIT_FILL_FORE_SCHEMECOLOR_INDEX_1_TRANS" val="0"/>
  <p:tag name="KSO_WM_UNIT_FILL_FORE_SCHEMECOLOR_INDEX_2_BRIGHTNESS" val="-0.15"/>
  <p:tag name="KSO_WM_UNIT_FILL_FORE_SCHEMECOLOR_INDEX_2" val="14"/>
  <p:tag name="KSO_WM_UNIT_FILL_FORE_SCHEMECOLOR_INDEX_2_POS" val="1"/>
  <p:tag name="KSO_WM_UNIT_FILL_FORE_SCHEMECOLOR_INDEX_2_TRANS" val="0"/>
  <p:tag name="KSO_WM_UNIT_FILL_GRADIENT_TYPE" val="0"/>
  <p:tag name="KSO_WM_UNIT_FILL_GRADIENT_ANGLE" val="45"/>
  <p:tag name="KSO_WM_UNIT_FILL_GRADIENT_Direction" val="0"/>
  <p:tag name="KSO_WM_UNIT_FILL_TYPE" val="3"/>
  <p:tag name="KSO_WM_UNIT_TEXT_FILL_FORE_SCHEMECOLOR_INDEX_BRIGHTNESS" val="0"/>
  <p:tag name="KSO_WM_UNIT_TEXT_FILL_FORE_SCHEMECOLOR_INDEX" val="2"/>
  <p:tag name="KSO_WM_UNIT_TEXT_FILL_TYPE" val="1"/>
</p:tagLst>
</file>

<file path=ppt/tags/tag18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8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19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192.xml><?xml version="1.0" encoding="utf-8"?>
<p:tagLst xmlns:p="http://schemas.openxmlformats.org/presentationml/2006/main">
  <p:tag name="KSO_WM_UNIT_LINE_FORE_SCHEMECOLOR_INDEX_BRIGHTNESS" val="0"/>
  <p:tag name="KSO_WM_UNIT_LINE_FORE_SCHEMECOLOR_INDEX" val="14"/>
  <p:tag name="KSO_WM_UNIT_LINE_FILL_TYPE" val="2"/>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Lst>
</file>

<file path=ppt/tags/tag193.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94.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95.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96.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97.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98.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199.xml><?xml version="1.0" encoding="utf-8"?>
<p:tagLst xmlns:p="http://schemas.openxmlformats.org/presentationml/2006/main">
  <p:tag name="KSO_WM_UNIT_FILL_FORE_SCHEMECOLOR_INDEX_1_BRIGHTNESS" val="0.8"/>
  <p:tag name="KSO_WM_UNIT_FILL_FORE_SCHEMECOLOR_INDEX_1" val="5"/>
  <p:tag name="KSO_WM_UNIT_FILL_FORE_SCHEMECOLOR_INDEX_1_POS" val="0.01"/>
  <p:tag name="KSO_WM_UNIT_FILL_FORE_SCHEMECOLOR_INDEX_1_TRANS" val="0.45"/>
  <p:tag name="KSO_WM_UNIT_FILL_FORE_SCHEMECOLOR_INDEX_2_BRIGHTNESS" val="0"/>
  <p:tag name="KSO_WM_UNIT_FILL_FORE_SCHEMECOLOR_INDEX_2" val="5"/>
  <p:tag name="KSO_WM_UNIT_FILL_FORE_SCHEMECOLOR_INDEX_2_POS" val="1"/>
  <p:tag name="KSO_WM_UNIT_FILL_FORE_SCHEMECOLOR_INDEX_2_TRANS" val="0.57"/>
  <p:tag name="KSO_WM_UNIT_FILL_GRADIENT_TYPE" val="0"/>
  <p:tag name="KSO_WM_UNIT_FILL_GRADIENT_ANGLE" val="45"/>
  <p:tag name="KSO_WM_UNIT_FILL_GRADIENT_Direction" val="0"/>
  <p:tag name="KSO_WM_UNIT_FILL_TYPE" val="3"/>
  <p:tag name="KSO_WM_UNIT_TEXT_FILL_FORE_SCHEMECOLOR_INDEX_BRIGHTNESS" val="0"/>
  <p:tag name="KSO_WM_UNIT_TEXT_FILL_FORE_SCHEMECOLOR_INDEX" val="2"/>
  <p:tag name="KSO_WM_UNIT_TEXT_FILL_TYPE" val="1"/>
</p:tagLst>
</file>

<file path=ppt/tags/tag2.xml><?xml version="1.0" encoding="utf-8"?>
<p:tagLst xmlns:p="http://schemas.openxmlformats.org/presentationml/2006/main">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20.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20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01.xml><?xml version="1.0" encoding="utf-8"?>
<p:tagLst xmlns:p="http://schemas.openxmlformats.org/presentationml/2006/main">
  <p:tag name="KSO_WM_UNIT_FILL_FORE_SCHEMECOLOR_INDEX_1_BRIGHTNESS" val="-0.05"/>
  <p:tag name="KSO_WM_UNIT_FILL_FORE_SCHEMECOLOR_INDEX_1" val="14"/>
  <p:tag name="KSO_WM_UNIT_FILL_FORE_SCHEMECOLOR_INDEX_1_POS" val="0"/>
  <p:tag name="KSO_WM_UNIT_FILL_FORE_SCHEMECOLOR_INDEX_1_TRANS" val="0"/>
  <p:tag name="KSO_WM_UNIT_FILL_FORE_SCHEMECOLOR_INDEX_2_BRIGHTNESS" val="0"/>
  <p:tag name="KSO_WM_UNIT_FILL_FORE_SCHEMECOLOR_INDEX_2" val="14"/>
  <p:tag name="KSO_WM_UNIT_FILL_FORE_SCHEMECOLOR_INDEX_2_POS" val="1"/>
  <p:tag name="KSO_WM_UNIT_FILL_FORE_SCHEMECOLOR_INDEX_2_TRANS" val="0"/>
  <p:tag name="KSO_WM_UNIT_FILL_GRADIENT_TYPE" val="2"/>
  <p:tag name="KSO_WM_UNIT_FILL_GRADIENT_ANGLE" val="0"/>
  <p:tag name="KSO_WM_UNIT_FILL_GRADIENT_Direction" val="-2"/>
  <p:tag name="KSO_WM_UNIT_FILL_TYPE" val="3"/>
  <p:tag name="KSO_WM_UNIT_TEXT_FILL_FORE_SCHEMECOLOR_INDEX_BRIGHTNESS" val="0"/>
  <p:tag name="KSO_WM_UNIT_TEXT_FILL_FORE_SCHEMECOLOR_INDEX" val="2"/>
  <p:tag name="KSO_WM_UNIT_TEXT_FILL_TYPE" val="1"/>
</p:tagLst>
</file>

<file path=ppt/tags/tag20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03.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204.xml><?xml version="1.0" encoding="utf-8"?>
<p:tagLst xmlns:p="http://schemas.openxmlformats.org/presentationml/2006/main">
  <p:tag name="KSO_WM_UNIT_LINE_FORE_SCHEMECOLOR_INDEX_BRIGHTNESS" val="-0.35"/>
  <p:tag name="KSO_WM_UNIT_LINE_FORE_SCHEMECOLOR_INDEX" val="14"/>
  <p:tag name="KSO_WM_UNIT_LINE_FILL_TYPE" val="2"/>
</p:tagLst>
</file>

<file path=ppt/tags/tag205.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206.xml><?xml version="1.0" encoding="utf-8"?>
<p:tagLst xmlns:p="http://schemas.openxmlformats.org/presentationml/2006/main">
  <p:tag name="KSO_WM_UNIT_LINE_FORE_SCHEMECOLOR_INDEX_BRIGHTNESS" val="-0.35"/>
  <p:tag name="KSO_WM_UNIT_LINE_FORE_SCHEMECOLOR_INDEX" val="14"/>
  <p:tag name="KSO_WM_UNIT_LINE_FILL_TYPE" val="2"/>
</p:tagLst>
</file>

<file path=ppt/tags/tag207.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208.xml><?xml version="1.0" encoding="utf-8"?>
<p:tagLst xmlns:p="http://schemas.openxmlformats.org/presentationml/2006/main">
  <p:tag name="KSO_WM_UNIT_LINE_FORE_SCHEMECOLOR_INDEX_BRIGHTNESS" val="-0.35"/>
  <p:tag name="KSO_WM_UNIT_LINE_FORE_SCHEMECOLOR_INDEX" val="14"/>
  <p:tag name="KSO_WM_UNIT_LINE_FILL_TYPE" val="2"/>
</p:tagLst>
</file>

<file path=ppt/tags/tag209.xml><?xml version="1.0" encoding="utf-8"?>
<p:tagLst xmlns:p="http://schemas.openxmlformats.org/presentationml/2006/main">
  <p:tag name="KSO_WM_UNIT_LINE_FORE_SCHEMECOLOR_INDEX_BRIGHTNESS" val="-0.35"/>
  <p:tag name="KSO_WM_UNIT_LINE_FORE_SCHEMECOLOR_INDEX" val="14"/>
  <p:tag name="KSO_WM_UNIT_LINE_FILL_TYPE" val="2"/>
</p:tagLst>
</file>

<file path=ppt/tags/tag21.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210.xml><?xml version="1.0" encoding="utf-8"?>
<p:tagLst xmlns:p="http://schemas.openxmlformats.org/presentationml/2006/main">
  <p:tag name="KSO_WM_UNIT_LINE_FORE_SCHEMECOLOR_INDEX_BRIGHTNESS" val="-0.35"/>
  <p:tag name="KSO_WM_UNIT_LINE_FORE_SCHEMECOLOR_INDEX" val="14"/>
  <p:tag name="KSO_WM_UNIT_LINE_FILL_TYPE" val="2"/>
</p:tagLst>
</file>

<file path=ppt/tags/tag211.xml><?xml version="1.0" encoding="utf-8"?>
<p:tagLst xmlns:p="http://schemas.openxmlformats.org/presentationml/2006/main">
  <p:tag name="KSO_WM_UNIT_LINE_FORE_SCHEMECOLOR_INDEX_BRIGHTNESS" val="-0.35"/>
  <p:tag name="KSO_WM_UNIT_LINE_FORE_SCHEMECOLOR_INDEX" val="14"/>
  <p:tag name="KSO_WM_UNIT_LINE_FILL_TYPE" val="2"/>
</p:tagLst>
</file>

<file path=ppt/tags/tag212.xml><?xml version="1.0" encoding="utf-8"?>
<p:tagLst xmlns:p="http://schemas.openxmlformats.org/presentationml/2006/main">
  <p:tag name="KSO_WM_UNIT_LINE_FORE_SCHEMECOLOR_INDEX_BRIGHTNESS" val="-0.35"/>
  <p:tag name="KSO_WM_UNIT_LINE_FORE_SCHEMECOLOR_INDEX" val="14"/>
  <p:tag name="KSO_WM_UNIT_LINE_FILL_TYPE" val="2"/>
</p:tagLst>
</file>

<file path=ppt/tags/tag213.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Lst>
</file>

<file path=ppt/tags/tag214.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Lst>
</file>

<file path=ppt/tags/tag215.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216.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217.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Lst>
</file>

<file path=ppt/tags/tag21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219.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Lst>
</file>

<file path=ppt/tags/tag22.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22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21.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Lst>
</file>

<file path=ppt/tags/tag22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23.xml><?xml version="1.0" encoding="utf-8"?>
<p:tagLst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Lst>
</file>

<file path=ppt/tags/tag22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25.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226.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227.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22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2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3.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230.xml><?xml version="1.0" encoding="utf-8"?>
<p:tagLst xmlns:p="http://schemas.openxmlformats.org/presentationml/2006/main">
  <p:tag name="KSO_WM_UNIT_LINE_FORE_SCHEMECOLOR_INDEX_BRIGHTNESS" val="0"/>
  <p:tag name="KSO_WM_UNIT_LINE_FORE_SCHEMECOLOR_INDEX" val="1"/>
  <p:tag name="KSO_WM_UNIT_LINE_FILL_TYPE" val="2"/>
</p:tagLst>
</file>

<file path=ppt/tags/tag23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3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33.xml><?xml version="1.0" encoding="utf-8"?>
<p:tagLst xmlns:p="http://schemas.openxmlformats.org/presentationml/2006/main">
  <p:tag name="KSO_WPP_MARK_KEY" val="54fb2ace-5af8-4746-884a-38f64e430608"/>
  <p:tag name="COMMONDATA" val="eyJoZGlkIjoiMWI1NTQyYjRlOTVjYzQ1OWQ1MWQxMGMxMTJiZDNhYTcifQ=="/>
</p:tagLst>
</file>

<file path=ppt/tags/tag24.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25.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26.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27.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28.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29.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3.xml><?xml version="1.0" encoding="utf-8"?>
<p:tagLst xmlns:p="http://schemas.openxmlformats.org/presentationml/2006/main">
  <p:tag name="KSO_WM_UNIT_FILL_FORE_SCHEMECOLOR_INDEX_1_BRIGHTNESS" val="0.4"/>
  <p:tag name="KSO_WM_UNIT_FILL_FORE_SCHEMECOLOR_INDEX_1" val="9"/>
  <p:tag name="KSO_WM_UNIT_FILL_FORE_SCHEMECOLOR_INDEX_1_POS" val="0"/>
  <p:tag name="KSO_WM_UNIT_FILL_FORE_SCHEMECOLOR_INDEX_1_TRANS" val="0"/>
  <p:tag name="KSO_WM_UNIT_FILL_FORE_SCHEMECOLOR_INDEX_2_BRIGHTNESS" val="0"/>
  <p:tag name="KSO_WM_UNIT_FILL_FORE_SCHEMECOLOR_INDEX_2" val="9"/>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30.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31.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32.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33.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34.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35.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36.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37.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3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39.xml><?xml version="1.0" encoding="utf-8"?>
<p:tagLst xmlns:p="http://schemas.openxmlformats.org/presentationml/2006/main">
  <p:tag name="KSO_WM_UNIT_FILL_FORE_SCHEMECOLOR_INDEX_1_BRIGHTNESS" val="0.4"/>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4.xml><?xml version="1.0" encoding="utf-8"?>
<p:tagLst xmlns:p="http://schemas.openxmlformats.org/presentationml/2006/main">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40.xml><?xml version="1.0" encoding="utf-8"?>
<p:tagLst xmlns:p="http://schemas.openxmlformats.org/presentationml/2006/main">
  <p:tag name="KSO_WM_UNIT_FILL_FORE_SCHEMECOLOR_INDEX_1_BRIGHTNESS" val="0.4"/>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41.xml><?xml version="1.0" encoding="utf-8"?>
<p:tagLst xmlns:p="http://schemas.openxmlformats.org/presentationml/2006/main">
  <p:tag name="KSO_WM_UNIT_FILL_FORE_SCHEMECOLOR_INDEX_1_BRIGHTNESS" val="0.4"/>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42.xml><?xml version="1.0" encoding="utf-8"?>
<p:tagLst xmlns:p="http://schemas.openxmlformats.org/presentationml/2006/main">
  <p:tag name="KSO_WM_UNIT_FILL_FORE_SCHEMECOLOR_INDEX_1_BRIGHTNESS" val="0.4"/>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4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4.xml><?xml version="1.0" encoding="utf-8"?>
<p:tagLst xmlns:p="http://schemas.openxmlformats.org/presentationml/2006/main">
  <p:tag name="KSO_WM_UNIT_FILL_FORE_SCHEMECOLOR_INDEX_1_BRIGHTNESS" val="0.4"/>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4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13"/>
  <p:tag name="KSO_WM_UNIT_TEXT_FILL_TYPE" val="1"/>
</p:tagLst>
</file>

<file path=ppt/tags/tag46.xml><?xml version="1.0" encoding="utf-8"?>
<p:tagLst xmlns:p="http://schemas.openxmlformats.org/presentationml/2006/main">
  <p:tag name="KSO_WM_UNIT_FILL_FORE_SCHEMECOLOR_INDEX_1_BRIGHTNESS" val="0.4"/>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47.xml><?xml version="1.0" encoding="utf-8"?>
<p:tagLst xmlns:p="http://schemas.openxmlformats.org/presentationml/2006/main">
  <p:tag name="KSO_WM_UNIT_FILL_FORE_SCHEMECOLOR_INDEX_1_BRIGHTNESS" val="0.4"/>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48.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49.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5.xml><?xml version="1.0" encoding="utf-8"?>
<p:tagLst xmlns:p="http://schemas.openxmlformats.org/presentationml/2006/main">
  <p:tag name="KSO_WM_UNIT_FILL_FORE_SCHEMECOLOR_INDEX_1_BRIGHTNESS" val="0.4"/>
  <p:tag name="KSO_WM_UNIT_FILL_FORE_SCHEMECOLOR_INDEX_1" val="9"/>
  <p:tag name="KSO_WM_UNIT_FILL_FORE_SCHEMECOLOR_INDEX_1_POS" val="0"/>
  <p:tag name="KSO_WM_UNIT_FILL_FORE_SCHEMECOLOR_INDEX_1_TRANS" val="0"/>
  <p:tag name="KSO_WM_UNIT_FILL_FORE_SCHEMECOLOR_INDEX_2_BRIGHTNESS" val="0"/>
  <p:tag name="KSO_WM_UNIT_FILL_FORE_SCHEMECOLOR_INDEX_2" val="9"/>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50.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51.xml><?xml version="1.0" encoding="utf-8"?>
<p:tagLst xmlns:p="http://schemas.openxmlformats.org/presentationml/2006/main">
  <p:tag name="KSO_WM_UNIT_TEXT_FILL_FORE_SCHEMECOLOR_INDEX_BRIGHTNESS" val="0"/>
  <p:tag name="KSO_WM_UNIT_TEXT_FILL_FORE_SCHEMECOLOR_INDEX" val="5"/>
  <p:tag name="KSO_WM_UNIT_TEXT_FILL_TYPE" val="1"/>
  <p:tag name="KSO_WM_UNIT_TEXT_SHADOW_SCHEMECOLOR_INDEX_BRIGHTNESS" val="0"/>
  <p:tag name="KSO_WM_UNIT_TEXT_SHADOW_SCHEMECOLOR_INDEX" val="5"/>
</p:tagLst>
</file>

<file path=ppt/tags/tag52.xml><?xml version="1.0" encoding="utf-8"?>
<p:tagLst xmlns:p="http://schemas.openxmlformats.org/presentationml/2006/main">
  <p:tag name="KSO_WM_UNIT_TEXT_FILL_FORE_SCHEMECOLOR_INDEX_BRIGHTNESS" val="0"/>
  <p:tag name="KSO_WM_UNIT_TEXT_FILL_FORE_SCHEMECOLOR_INDEX" val="6"/>
  <p:tag name="KSO_WM_UNIT_TEXT_FILL_TYPE" val="1"/>
  <p:tag name="KSO_WM_UNIT_TEXT_SHADOW_SCHEMECOLOR_INDEX_BRIGHTNESS" val="0"/>
  <p:tag name="KSO_WM_UNIT_TEXT_SHADOW_SCHEMECOLOR_INDEX" val="6"/>
</p:tagLst>
</file>

<file path=ppt/tags/tag53.xml><?xml version="1.0" encoding="utf-8"?>
<p:tagLst xmlns:p="http://schemas.openxmlformats.org/presentationml/2006/main">
  <p:tag name="KSO_WM_UNIT_TEXT_FILL_FORE_SCHEMECOLOR_INDEX_BRIGHTNESS" val="0"/>
  <p:tag name="KSO_WM_UNIT_TEXT_FILL_FORE_SCHEMECOLOR_INDEX" val="7"/>
  <p:tag name="KSO_WM_UNIT_TEXT_FILL_TYPE" val="1"/>
  <p:tag name="KSO_WM_UNIT_TEXT_SHADOW_SCHEMECOLOR_INDEX_BRIGHTNESS" val="0"/>
  <p:tag name="KSO_WM_UNIT_TEXT_SHADOW_SCHEMECOLOR_INDEX" val="7"/>
</p:tagLst>
</file>

<file path=ppt/tags/tag54.xml><?xml version="1.0" encoding="utf-8"?>
<p:tagLst xmlns:p="http://schemas.openxmlformats.org/presentationml/2006/main">
  <p:tag name="KSO_WM_UNIT_TEXT_FILL_FORE_SCHEMECOLOR_INDEX_BRIGHTNESS" val="0"/>
  <p:tag name="KSO_WM_UNIT_TEXT_FILL_FORE_SCHEMECOLOR_INDEX" val="8"/>
  <p:tag name="KSO_WM_UNIT_TEXT_FILL_TYPE" val="1"/>
  <p:tag name="KSO_WM_UNIT_TEXT_SHADOW_SCHEMECOLOR_INDEX_BRIGHTNESS" val="0"/>
  <p:tag name="KSO_WM_UNIT_TEXT_SHADOW_SCHEMECOLOR_INDEX" val="8"/>
</p:tagLst>
</file>

<file path=ppt/tags/tag55.xml><?xml version="1.0" encoding="utf-8"?>
<p:tagLst xmlns:p="http://schemas.openxmlformats.org/presentationml/2006/main">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13"/>
  <p:tag name="KSO_WM_UNIT_TEXT_FILL_TYPE" val="1"/>
</p:tagLst>
</file>

<file path=ppt/tags/tag56.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57.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58.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59.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6.xml><?xml version="1.0" encoding="utf-8"?>
<p:tagLst xmlns:p="http://schemas.openxmlformats.org/presentationml/2006/main">
  <p:tag name="KSO_WM_UNIT_FILL_FORE_SCHEMECOLOR_INDEX_1_BRIGHTNESS" val="0.4"/>
  <p:tag name="KSO_WM_UNIT_FILL_FORE_SCHEMECOLOR_INDEX_1" val="9"/>
  <p:tag name="KSO_WM_UNIT_FILL_FORE_SCHEMECOLOR_INDEX_1_POS" val="0"/>
  <p:tag name="KSO_WM_UNIT_FILL_FORE_SCHEMECOLOR_INDEX_1_TRANS" val="0"/>
  <p:tag name="KSO_WM_UNIT_FILL_FORE_SCHEMECOLOR_INDEX_2_BRIGHTNESS" val="0"/>
  <p:tag name="KSO_WM_UNIT_FILL_FORE_SCHEMECOLOR_INDEX_2" val="9"/>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60.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61.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62.xml><?xml version="1.0" encoding="utf-8"?>
<p:tagLst xmlns:p="http://schemas.openxmlformats.org/presentationml/2006/main">
  <p:tag name="KSO_WM_UNIT_FILL_FORE_SCHEMECOLOR_INDEX_BRIGHTNESS" val="0"/>
  <p:tag name="KSO_WM_UNIT_FILL_FORE_SCHEMECOLOR_INDEX" val="9"/>
  <p:tag name="KSO_WM_UNIT_FILL_TYPE" val="1"/>
  <p:tag name="KSO_WM_UNIT_TEXT_FILL_FORE_SCHEMECOLOR_INDEX_BRIGHTNESS" val="0"/>
  <p:tag name="KSO_WM_UNIT_TEXT_FILL_FORE_SCHEMECOLOR_INDEX" val="13"/>
  <p:tag name="KSO_WM_UNIT_TEXT_FILL_TYPE" val="1"/>
</p:tagLst>
</file>

<file path=ppt/tags/tag63.xml><?xml version="1.0" encoding="utf-8"?>
<p:tagLst xmlns:p="http://schemas.openxmlformats.org/presentationml/2006/main">
  <p:tag name="KSO_WM_UNIT_FILL_FORE_SCHEMECOLOR_INDEX_1_BRIGHTNESS" val="0.4"/>
  <p:tag name="KSO_WM_UNIT_FILL_FORE_SCHEMECOLOR_INDEX_1" val="9"/>
  <p:tag name="KSO_WM_UNIT_FILL_FORE_SCHEMECOLOR_INDEX_1_POS" val="0"/>
  <p:tag name="KSO_WM_UNIT_FILL_FORE_SCHEMECOLOR_INDEX_1_TRANS" val="0"/>
  <p:tag name="KSO_WM_UNIT_FILL_FORE_SCHEMECOLOR_INDEX_2_BRIGHTNESS" val="0"/>
  <p:tag name="KSO_WM_UNIT_FILL_FORE_SCHEMECOLOR_INDEX_2" val="9"/>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6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5.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66.xml><?xml version="1.0" encoding="utf-8"?>
<p:tagLst xmlns:p="http://schemas.openxmlformats.org/presentationml/2006/main">
  <p:tag name="KSO_WM_UNIT_FILL_FORE_SCHEMECOLOR_INDEX_BRIGHTNESS" val="0"/>
  <p:tag name="KSO_WM_UNIT_FILL_FORE_SCHEMECOLOR_INDEX" val="5"/>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67.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6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7.xml><?xml version="1.0" encoding="utf-8"?>
<p:tagLst xmlns:p="http://schemas.openxmlformats.org/presentationml/2006/main">
  <p:tag name="KSO_WM_UNIT_FILL_FORE_SCHEMECOLOR_INDEX_1_BRIGHTNESS" val="0.4"/>
  <p:tag name="KSO_WM_UNIT_FILL_FORE_SCHEMECOLOR_INDEX_1" val="9"/>
  <p:tag name="KSO_WM_UNIT_FILL_FORE_SCHEMECOLOR_INDEX_1_POS" val="0"/>
  <p:tag name="KSO_WM_UNIT_FILL_FORE_SCHEMECOLOR_INDEX_1_TRANS" val="0"/>
  <p:tag name="KSO_WM_UNIT_FILL_FORE_SCHEMECOLOR_INDEX_2_BRIGHTNESS" val="0"/>
  <p:tag name="KSO_WM_UNIT_FILL_FORE_SCHEMECOLOR_INDEX_2" val="9"/>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70.xml><?xml version="1.0" encoding="utf-8"?>
<p:tagLst xmlns:p="http://schemas.openxmlformats.org/presentationml/2006/main">
  <p:tag name="KSO_WM_UNIT_TEXT_FILL_FORE_SCHEMECOLOR_INDEX_BRIGHTNESS" val="0"/>
  <p:tag name="KSO_WM_UNIT_TEXT_FILL_FORE_SCHEMECOLOR_INDEX" val="15"/>
  <p:tag name="KSO_WM_UNIT_TEXT_FILL_TYPE" val="1"/>
</p:tagLst>
</file>

<file path=ppt/tags/tag71.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72.xml><?xml version="1.0" encoding="utf-8"?>
<p:tagLst xmlns:p="http://schemas.openxmlformats.org/presentationml/2006/main">
  <p:tag name="KSO_WM_UNIT_FILL_FORE_SCHEMECOLOR_INDEX_BRIGHTNESS" val="0"/>
  <p:tag name="KSO_WM_UNIT_FILL_FORE_SCHEMECOLOR_INDEX" val="5"/>
  <p:tag name="KSO_WM_UNIT_FILL_TYPE" val="1"/>
  <p:tag name="KSO_WM_UNIT_SHADOW_SCHEMECOLOR_INDEX_BRIGHTNESS" val="-0.25"/>
  <p:tag name="KSO_WM_UNIT_SHADOW_SCHEMECOLOR_INDEX" val="5"/>
  <p:tag name="KSO_WM_UNIT_TEXT_FILL_FORE_SCHEMECOLOR_INDEX_BRIGHTNESS" val="0"/>
  <p:tag name="KSO_WM_UNIT_TEXT_FILL_FORE_SCHEMECOLOR_INDEX" val="2"/>
  <p:tag name="KSO_WM_UNIT_TEXT_FILL_TYPE" val="1"/>
</p:tagLst>
</file>

<file path=ppt/tags/tag73.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7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75.xml><?xml version="1.0" encoding="utf-8"?>
<p:tagLst xmlns:p="http://schemas.openxmlformats.org/presentationml/2006/main">
  <p:tag name="KSO_WM_UNIT_TEXT_FILL_FORE_SCHEMECOLOR_INDEX_BRIGHTNESS" val="0"/>
  <p:tag name="KSO_WM_UNIT_TEXT_FILL_FORE_SCHEMECOLOR_INDEX" val="15"/>
  <p:tag name="KSO_WM_UNIT_TEXT_FILL_TYPE" val="1"/>
</p:tagLst>
</file>

<file path=ppt/tags/tag76.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77.xml><?xml version="1.0" encoding="utf-8"?>
<p:tagLst xmlns:p="http://schemas.openxmlformats.org/presentationml/2006/main">
  <p:tag name="KSO_WM_UNIT_FILL_FORE_SCHEMECOLOR_INDEX_BRIGHTNESS" val="0"/>
  <p:tag name="KSO_WM_UNIT_FILL_FORE_SCHEMECOLOR_INDEX" val="5"/>
  <p:tag name="KSO_WM_UNIT_FILL_TYPE" val="1"/>
  <p:tag name="KSO_WM_UNIT_SHADOW_SCHEMECOLOR_INDEX_BRIGHTNESS" val="-0.25"/>
  <p:tag name="KSO_WM_UNIT_SHADOW_SCHEMECOLOR_INDEX" val="5"/>
  <p:tag name="KSO_WM_UNIT_TEXT_FILL_FORE_SCHEMECOLOR_INDEX_BRIGHTNESS" val="0"/>
  <p:tag name="KSO_WM_UNIT_TEXT_FILL_FORE_SCHEMECOLOR_INDEX" val="2"/>
  <p:tag name="KSO_WM_UNIT_TEXT_FILL_TYPE" val="1"/>
</p:tagLst>
</file>

<file path=ppt/tags/tag78.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35"/>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7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8.xml><?xml version="1.0" encoding="utf-8"?>
<p:tagLst xmlns:p="http://schemas.openxmlformats.org/presentationml/2006/main">
  <p:tag name="KSO_WM_UNIT_FILL_FORE_SCHEMECOLOR_INDEX_1_BRIGHTNESS" val="0.4"/>
  <p:tag name="KSO_WM_UNIT_FILL_FORE_SCHEMECOLOR_INDEX_1" val="9"/>
  <p:tag name="KSO_WM_UNIT_FILL_FORE_SCHEMECOLOR_INDEX_1_POS" val="0"/>
  <p:tag name="KSO_WM_UNIT_FILL_FORE_SCHEMECOLOR_INDEX_1_TRANS" val="0"/>
  <p:tag name="KSO_WM_UNIT_FILL_FORE_SCHEMECOLOR_INDEX_2_BRIGHTNESS" val="0"/>
  <p:tag name="KSO_WM_UNIT_FILL_FORE_SCHEMECOLOR_INDEX_2" val="9"/>
  <p:tag name="KSO_WM_UNIT_FILL_FORE_SCHEMECOLOR_INDEX_2_POS" val="0.8"/>
  <p:tag name="KSO_WM_UNIT_FILL_FORE_SCHEMECOLOR_INDEX_2_TRANS" val="0"/>
  <p:tag name="KSO_WM_UNIT_FILL_GRADIENT_TYPE" val="2"/>
  <p:tag name="KSO_WM_UNIT_FILL_GRADIENT_ANGLE" val="0"/>
  <p:tag name="KSO_WM_UNIT_FILL_GRADIENT_Direction" val="9"/>
  <p:tag name="KSO_WM_UNIT_FILL_TYPE" val="3"/>
  <p:tag name="KSO_WM_UNIT_TEXT_FILL_FORE_SCHEMECOLOR_INDEX_BRIGHTNESS" val="0"/>
  <p:tag name="KSO_WM_UNIT_TEXT_FILL_FORE_SCHEMECOLOR_INDEX" val="13"/>
  <p:tag name="KSO_WM_UNIT_TEXT_FILL_TYPE" val="1"/>
</p:tagLst>
</file>

<file path=ppt/tags/tag80.xml><?xml version="1.0" encoding="utf-8"?>
<p:tagLst xmlns:p="http://schemas.openxmlformats.org/presentationml/2006/main">
  <p:tag name="KSO_WM_UNIT_TEXT_FILL_FORE_SCHEMECOLOR_INDEX_BRIGHTNESS" val="0"/>
  <p:tag name="KSO_WM_UNIT_TEXT_FILL_FORE_SCHEMECOLOR_INDEX" val="15"/>
  <p:tag name="KSO_WM_UNIT_TEXT_FILL_TYPE" val="1"/>
</p:tagLst>
</file>

<file path=ppt/tags/tag81.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82.xml><?xml version="1.0" encoding="utf-8"?>
<p:tagLst xmlns:p="http://schemas.openxmlformats.org/presentationml/2006/main">
  <p:tag name="KSO_WM_UNIT_FILL_FORE_SCHEMECOLOR_INDEX_BRIGHTNESS" val="0"/>
  <p:tag name="KSO_WM_UNIT_FILL_FORE_SCHEMECOLOR_INDEX" val="5"/>
  <p:tag name="KSO_WM_UNIT_FILL_TYPE" val="1"/>
  <p:tag name="KSO_WM_UNIT_SHADOW_SCHEMECOLOR_INDEX_BRIGHTNESS" val="-0.25"/>
  <p:tag name="KSO_WM_UNIT_SHADOW_SCHEMECOLOR_INDEX" val="5"/>
  <p:tag name="KSO_WM_UNIT_TEXT_FILL_FORE_SCHEMECOLOR_INDEX_BRIGHTNESS" val="0"/>
  <p:tag name="KSO_WM_UNIT_TEXT_FILL_FORE_SCHEMECOLOR_INDEX" val="2"/>
  <p:tag name="KSO_WM_UNIT_TEXT_FILL_TYPE" val="1"/>
</p:tagLst>
</file>

<file path=ppt/tags/tag83.xml><?xml version="1.0" encoding="utf-8"?>
<p:tagLst xmlns:p="http://schemas.openxmlformats.org/presentationml/2006/main">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4"/>
  <p:tag name="KSO_WM_UNIT_FILL_FORE_SCHEMECOLOR_INDEX_2" val="5"/>
  <p:tag name="KSO_WM_UNIT_FILL_FORE_SCHEMECOLOR_INDEX_2_POS" val="0.99"/>
  <p:tag name="KSO_WM_UNIT_FILL_FORE_SCHEMECOLOR_INDEX_2_TRANS" val="0"/>
  <p:tag name="KSO_WM_UNIT_FILL_GRADIENT_TYPE" val="2"/>
  <p:tag name="KSO_WM_UNIT_FILL_GRADIENT_ANGLE" val="0"/>
  <p:tag name="KSO_WM_UNIT_FILL_GRADIENT_Direction" val="-2"/>
  <p:tag name="KSO_WM_UNIT_FILL_TYPE" val="3"/>
  <p:tag name="KSO_WM_UNIT_TEXT_FILL_FORE_SCHEMECOLOR_INDEX_BRIGHTNESS" val="0"/>
  <p:tag name="KSO_WM_UNIT_TEXT_FILL_FORE_SCHEMECOLOR_INDEX" val="2"/>
  <p:tag name="KSO_WM_UNIT_TEXT_FILL_TYPE" val="1"/>
</p:tagLst>
</file>

<file path=ppt/tags/tag84.xml><?xml version="1.0" encoding="utf-8"?>
<p:tagLst xmlns:p="http://schemas.openxmlformats.org/presentationml/2006/main">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4"/>
  <p:tag name="KSO_WM_UNIT_FILL_FORE_SCHEMECOLOR_INDEX_2" val="5"/>
  <p:tag name="KSO_WM_UNIT_FILL_FORE_SCHEMECOLOR_INDEX_2_POS" val="1"/>
  <p:tag name="KSO_WM_UNIT_FILL_FORE_SCHEMECOLOR_INDEX_2_TRANS" val="0"/>
  <p:tag name="KSO_WM_UNIT_FILL_GRADIENT_TYPE" val="0"/>
  <p:tag name="KSO_WM_UNIT_FILL_GRADIENT_ANGLE" val="270"/>
  <p:tag name="KSO_WM_UNIT_FILL_GRADIENT_Direction" val="6"/>
  <p:tag name="KSO_WM_UNIT_FILL_TYPE" val="3"/>
  <p:tag name="KSO_WM_UNIT_TEXT_FILL_FORE_SCHEMECOLOR_INDEX_BRIGHTNESS" val="0"/>
  <p:tag name="KSO_WM_UNIT_TEXT_FILL_FORE_SCHEMECOLOR_INDEX" val="2"/>
  <p:tag name="KSO_WM_UNIT_TEXT_FILL_TYPE" val="1"/>
</p:tagLst>
</file>

<file path=ppt/tags/tag85.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86.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87.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8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8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9.xml><?xml version="1.0" encoding="utf-8"?>
<p:tagLst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90.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91.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92.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93.xml><?xml version="1.0" encoding="utf-8"?>
<p:tagLst xmlns:p="http://schemas.openxmlformats.org/presentationml/2006/main">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4"/>
  <p:tag name="KSO_WM_UNIT_FILL_FORE_SCHEMECOLOR_INDEX_2" val="5"/>
  <p:tag name="KSO_WM_UNIT_FILL_FORE_SCHEMECOLOR_INDEX_2_POS" val="0.99"/>
  <p:tag name="KSO_WM_UNIT_FILL_FORE_SCHEMECOLOR_INDEX_2_TRANS" val="0"/>
  <p:tag name="KSO_WM_UNIT_FILL_GRADIENT_TYPE" val="2"/>
  <p:tag name="KSO_WM_UNIT_FILL_GRADIENT_ANGLE" val="0"/>
  <p:tag name="KSO_WM_UNIT_FILL_GRADIENT_Direction" val="-2"/>
  <p:tag name="KSO_WM_UNIT_FILL_TYPE" val="3"/>
  <p:tag name="KSO_WM_UNIT_TEXT_FILL_FORE_SCHEMECOLOR_INDEX_BRIGHTNESS" val="0"/>
  <p:tag name="KSO_WM_UNIT_TEXT_FILL_FORE_SCHEMECOLOR_INDEX" val="2"/>
  <p:tag name="KSO_WM_UNIT_TEXT_FILL_TYPE" val="1"/>
</p:tagLst>
</file>

<file path=ppt/tags/tag94.xml><?xml version="1.0" encoding="utf-8"?>
<p:tagLst xmlns:p="http://schemas.openxmlformats.org/presentationml/2006/main">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4"/>
  <p:tag name="KSO_WM_UNIT_FILL_FORE_SCHEMECOLOR_INDEX_2" val="5"/>
  <p:tag name="KSO_WM_UNIT_FILL_FORE_SCHEMECOLOR_INDEX_2_POS" val="1"/>
  <p:tag name="KSO_WM_UNIT_FILL_FORE_SCHEMECOLOR_INDEX_2_TRANS" val="0"/>
  <p:tag name="KSO_WM_UNIT_FILL_GRADIENT_TYPE" val="0"/>
  <p:tag name="KSO_WM_UNIT_FILL_GRADIENT_ANGLE" val="270"/>
  <p:tag name="KSO_WM_UNIT_FILL_GRADIENT_Direction" val="6"/>
  <p:tag name="KSO_WM_UNIT_FILL_TYPE" val="3"/>
  <p:tag name="KSO_WM_UNIT_TEXT_FILL_FORE_SCHEMECOLOR_INDEX_BRIGHTNESS" val="0"/>
  <p:tag name="KSO_WM_UNIT_TEXT_FILL_FORE_SCHEMECOLOR_INDEX" val="2"/>
  <p:tag name="KSO_WM_UNIT_TEXT_FILL_TYPE" val="1"/>
</p:tagLst>
</file>

<file path=ppt/tags/tag95.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96.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97.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98.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99.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9487F1"/>
      </a:accent1>
      <a:accent2>
        <a:srgbClr val="FEA3BF"/>
      </a:accent2>
      <a:accent3>
        <a:srgbClr val="FFCE72"/>
      </a:accent3>
      <a:accent4>
        <a:srgbClr val="C5F0FF"/>
      </a:accent4>
      <a:accent5>
        <a:srgbClr val="C7F9CC"/>
      </a:accent5>
      <a:accent6>
        <a:srgbClr val="FCEFB4"/>
      </a:accent6>
      <a:hlink>
        <a:srgbClr val="0563C1"/>
      </a:hlink>
      <a:folHlink>
        <a:srgbClr val="954F72"/>
      </a:folHlink>
    </a:clrScheme>
    <a:fontScheme name="创意">
      <a:majorFont>
        <a:latin typeface="Poppins"/>
        <a:ea typeface="Poppins"/>
        <a:cs typeface=""/>
      </a:majorFont>
      <a:minorFont>
        <a:latin typeface="思源黑体 CN Normal"/>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EFFFE"/>
      </a:lt1>
      <a:dk2>
        <a:srgbClr val="E5F8F0"/>
      </a:dk2>
      <a:lt2>
        <a:srgbClr val="FDFFFE"/>
      </a:lt2>
      <a:accent1>
        <a:srgbClr val="31AB78"/>
      </a:accent1>
      <a:accent2>
        <a:srgbClr val="5CD2A3"/>
      </a:accent2>
      <a:accent3>
        <a:srgbClr val="91E9C9"/>
      </a:accent3>
      <a:accent4>
        <a:srgbClr val="2FA0B3"/>
      </a:accent4>
      <a:accent5>
        <a:srgbClr val="DD858C"/>
      </a:accent5>
      <a:accent6>
        <a:srgbClr val="F9E2A6"/>
      </a:accent6>
      <a:hlink>
        <a:srgbClr val="5FCBFB"/>
      </a:hlink>
      <a:folHlink>
        <a:srgbClr val="B759BC"/>
      </a:folHlink>
    </a:clrScheme>
    <a:fontScheme name="创意">
      <a:majorFont>
        <a:latin typeface="Poppins"/>
        <a:ea typeface="Poppins"/>
        <a:cs typeface=""/>
      </a:majorFont>
      <a:minorFont>
        <a:latin typeface="思源黑体 CN Normal"/>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4683</Words>
  <Application>WPS 演示</Application>
  <PresentationFormat>宽屏</PresentationFormat>
  <Paragraphs>189</Paragraphs>
  <Slides>10</Slides>
  <Notes>7</Notes>
  <HiddenSlides>0</HiddenSlides>
  <MMClips>1</MMClips>
  <ScaleCrop>false</ScaleCrop>
  <HeadingPairs>
    <vt:vector size="6" baseType="variant">
      <vt:variant>
        <vt:lpstr>已用的字体</vt:lpstr>
      </vt:variant>
      <vt:variant>
        <vt:i4>24</vt:i4>
      </vt:variant>
      <vt:variant>
        <vt:lpstr>主题</vt:lpstr>
      </vt:variant>
      <vt:variant>
        <vt:i4>2</vt:i4>
      </vt:variant>
      <vt:variant>
        <vt:lpstr>幻灯片标题</vt:lpstr>
      </vt:variant>
      <vt:variant>
        <vt:i4>10</vt:i4>
      </vt:variant>
    </vt:vector>
  </HeadingPairs>
  <TitlesOfParts>
    <vt:vector size="36" baseType="lpstr">
      <vt:lpstr>Arial</vt:lpstr>
      <vt:lpstr>宋体</vt:lpstr>
      <vt:lpstr>Wingdings</vt:lpstr>
      <vt:lpstr>汉仪君黑-75简</vt:lpstr>
      <vt:lpstr>汉仪中黑KW</vt:lpstr>
      <vt:lpstr>汉仪君黑-55W</vt:lpstr>
      <vt:lpstr>Caviar Dreams</vt:lpstr>
      <vt:lpstr>Roboto</vt:lpstr>
      <vt:lpstr>Times New Roman</vt:lpstr>
      <vt:lpstr>Poppins</vt:lpstr>
      <vt:lpstr>Poppins Light</vt:lpstr>
      <vt:lpstr>Rubik Light</vt:lpstr>
      <vt:lpstr>微软雅黑</vt:lpstr>
      <vt:lpstr>汉仪旗黑</vt:lpstr>
      <vt:lpstr>宋体</vt:lpstr>
      <vt:lpstr>Arial Unicode MS</vt:lpstr>
      <vt:lpstr>苹方-简</vt:lpstr>
      <vt:lpstr>思源黑体 CN Normal</vt:lpstr>
      <vt:lpstr>等线</vt:lpstr>
      <vt:lpstr>汉仪中等线KW</vt:lpstr>
      <vt:lpstr>Calibri</vt:lpstr>
      <vt:lpstr>Helvetica Neue</vt:lpstr>
      <vt:lpstr>汉仪书宋二KW</vt:lpstr>
      <vt:lpstr>Thonburi</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©PPTSTORE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©PPTSTORE</dc:creator>
  <dc:description>©PPTSTORE 版权所有</dc:description>
  <cp:lastModifiedBy>WPS_1651385752</cp:lastModifiedBy>
  <cp:revision>55</cp:revision>
  <dcterms:created xsi:type="dcterms:W3CDTF">2024-03-31T03:32:12Z</dcterms:created>
  <dcterms:modified xsi:type="dcterms:W3CDTF">2024-03-31T03:32:12Z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3D28C6B36AA5BF6787D80866F4A8E485_43</vt:lpwstr>
  </property>
  <property fmtid="{D5CDD505-2E9C-101B-9397-08002B2CF9AE}" pid="3" name="KSOProductBuildVer">
    <vt:lpwstr>2052-6.5.2.8766</vt:lpwstr>
  </property>
</Properties>
</file>

<file path=docProps/thumbnail.jpeg>
</file>